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3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325" r:id="rId2"/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8-03-15T20:16:25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20929 3853 267 0,'0'0'6'0,"0"0"5"0,-10-10 3 16,10 10 3-16,-11-9 3 0,11 9 0 15,-16-4 2-15,6 4 1 16,5 11-7-16,2 12-3 16,3 10-3-16,0 18-3 15,10 15-2-15,4 16-1 0,4 10-1 16,6 11-1-16,1 1 0 16,3 0 0-16,-2-7 0 15,1-11-2-15,-7-17-1 16,2-14 1-16,-5-16 0 15,-3-17 0-15,-3-9-1 0,-2-13 1 16,-2-18 0-16,-3-12-1 16,-3-15 2-16,2-14-2 15,0-12 2-15,3-6-1 0,-2 2 0 16,0 5 0-16,4 14-1 16,2 14 3-16,4 21-2 15,1 21 1-15,2 18 0 16,0 23-1-16,2 11 1 0,1 7 0 15,1 5 0-15,2-4 0 16,-4 1 1-16,5-11-1 16,-2-5-2-16,2-8-6 15,-6-14-14-15,2-17-44 0,0-2-11 16</inkml:trace>
  <inkml:trace contextRef="#ctx0" brushRef="#br0" timeOffset="355.4283">21539 4435 172 0,'0'0'1'0,"0"0"-1"16,7 14-1-16,-7-14 0 0,17 8 0 15,-5-6-2-15,0-2 3 16,5 0 3-16,-2-6 3 15,1-6 5-15,-1 1 5 0,-3-7 4 16,-1 1 2-16,-3-4 3 16,-1-1 0-16,-3-2-2 15,0 0 0-15,-4 4-3 16,0 0-2-16,0 9-3 0,0 11-3 16,0 0-1-16,0 14-2 15,1 15-1-15,2 6-3 16,9 10-2-16,2 6-1 15,4 3-1-15,2 0 0 0,4 3-6 16,1-7-3-16,4-1-14 16,-3-6-48-16,-2-14-3 15</inkml:trace>
  <inkml:trace contextRef="#ctx0" brushRef="#br0" timeOffset="849.0036">22065 3212 372 0,'1'9'7'16,"-1"16"4"-16,2 13 1 15,3 20 0-15,2 20 2 16,6 15 0-16,3 9-1 0,4 8 1 16,1-4-7-16,6-7-2 15,-1-15-3-15,1-19-1 16,-8-17-1-16,2-16-1 16,-8-11-1-16,-1-9 1 0,-4-8 0 15,-8-4-1-15,1-21 1 16,-7-4 0-16,-7-8 0 15,-7-10 2-15,-4-6-1 16,-6-2 1-16,-4 3-1 16,-6 11 0-16,0 11 0 0,1 13 0 15,3 14 0-15,3 28-1 16,5 12 1-16,6 13-1 16,5 13 1-16,5 5 0 0,7 3-1 15,5 0 0-15,5-6 1 16,9-7-1-16,4-7 0 15,4-13 0-15,6-13-2 16,3-15-8-16,-2-14-22 0,-6-9-41 16,9-17-2-16</inkml:trace>
  <inkml:trace contextRef="#ctx0" brushRef="#br0" timeOffset="1109.3008">22339 4124 381 0,'5'10'2'0,"3"2"-1"15,3 5 1-15,0-5-1 0,6 2 0 16,-2-3 0-16,3-2 0 16,0-3 3-16,-5-11 1 15,-5-13 1-15,-5-7 2 0,-3-10 0 16,-9-8 0-16,-1-7 1 15,-6-8-3-15,1-5 0 16,0 4-6-16,3-3-8 16,7 4-19-16,4 9-42 15,1 1-5-15</inkml:trace>
  <inkml:trace contextRef="#ctx0" brushRef="#br0" timeOffset="1380.8486">22457 3558 351 0,'0'0'6'16,"0"0"2"-16,0 9 4 15,0 1 0-15,0 4 0 0,-4 4 1 16,2 7 1-16,0 4 0 16,2 4-6-16,0 7-2 15,7-1-2-15,5-1-2 16,5-2 0-16,5-7-1 0,4-7-1 16,2-9 1-16,1-8 0 15,1-8 1-15,-2-15 2 16,-3-9 1-16,-4-9 1 0,-5-10-1 15,-5-6 1-15,-9-5 1 16,-2-5-2-16,-12 3-1 16,1 6-4-16,-8 10 0 15,3 16-15-15,-7 17-46 0,1 10-20 16,3 17-1-16</inkml:trace>
  <inkml:trace contextRef="#ctx0" brushRef="#br0" timeOffset="1627.1866">22863 3333 331 0,'0'11'7'16,"2"11"3"-16,2 13 4 15,7 14 3-15,6 15 1 16,0 10 0-16,11 12 0 0,3 8 1 16,8-3-7-16,0-7-7 15,5-4-20-15,3-14-56 16,-12-9-5-16</inkml:trace>
  <inkml:trace contextRef="#ctx0" brushRef="#br0" timeOffset="1884.1495">22840 3246 427 0,'0'0'3'16,"0"0"1"-16,0 0 0 15,7-4 0-15,3 1 1 0,4 3 0 16,4 3 0-16,5 11 1 15,1 5-2-15,5 7-1 16,-2 8 0-16,-1 5 0 16,-5 10-1-16,-5 3 0 0,-4 2-2 15,-6 2-9-15,-7-3-31 16,-6-1-36-16,-4-1-1 16</inkml:trace>
  <inkml:trace contextRef="#ctx0" brushRef="#br0" timeOffset="2305.3528">22789 2481 441 0,'0'0'3'16,"-3"6"1"-16,2 6 0 0,1 9 2 15,4 15 0-15,7 13 0 16,7 18-1-16,9 16 1 16,8 8-4-16,5 9-2 15,4 1-1-15,5-6-3 16,-5-10-3-16,1-13 0 0,-7-14-1 16,-7-17 0-16,-7-17 2 15,-7-9 2-15,-5-13 0 16,-8-6 4-16,-3-18 2 15,-2-18 4-15,-8-10 1 0,1-15 1 16,-2-5-1-16,5-5 1 16,1 9-2-16,3 8 1 15,1 20-2-15,7 26-1 16,6 15 0-16,1 27-1 0,3 19 0 16,0 17-3-16,4-2-1 15,3 6-7-15,-3-10-27 16,2 0-42-16,-1-11-4 15</inkml:trace>
  <inkml:trace contextRef="#ctx0" brushRef="#br0" timeOffset="2605.8215">23563 2855 362 0,'0'0'7'0,"0"0"2"0,-10-3 2 15,3 6 0-15,-3 8 0 16,1 13 1-16,-2 7 0 15,1 11 0-15,5 12-5 0,5 0-3 16,7 5-2-16,8-5-1 16,7-7 1-16,5-9-2 15,4-12 0-15,6-15 1 16,2-11 0-16,-4-15 0 0,-1-13 1 16,-3-12 0-1,-4-10 0-15,-4-7 2 0,-10-7-1 16,-5-4 1-16,-7 1-1 15,-4 6 0-15,-10 10-3 16,-7 13-4-16,-8 11-14 0,0 14-41 16,3 14-19-16,-3 18-2 15</inkml:trace>
  <inkml:trace contextRef="#ctx0" brushRef="#br0" timeOffset="3191.4332">23574 1973 388 0,'-1'12'5'16,"1"13"0"-16,5 20 3 16,3 14 0-16,5 20 1 15,4 13-1-15,1 15 1 0,5 2 0 16,7-5-5-16,0-12-2 15,-2-17-1-15,-1-17-1 16,-4-19-1-16,-1-18 1 0,-5-12 1 16,-4-9 1-16,-8-14 1 15,-4-16 0-15,-1-12 1 16,0-16 1-16,-2-11 0 16,2-6 0-16,0 0-2 15,7 8 0-15,5 7 0 0,6 15 0 16,6 21-1-16,2 20 0 15,4 16 1-15,-1 20-1 16,2 14 1-16,0 7 1 16,-5 7-4-16,0 6 0 0,-12-3 0 15,2 0 0-15,-8-6 0 16,-3 0 0-16,-5-12 0 16,-7-5 0-16,-4-7 0 15,-7-7 0-15,-2-3 0 0,-3-12 0 16,0 4-28-16,8-13-53 15,-9-2-3-15</inkml:trace>
  <inkml:trace contextRef="#ctx0" brushRef="#br0" timeOffset="3387.5307">24252 2445 493 0,'0'10'4'0,"0"7"1"16,5 14 0-16,4 2-1 16,-1 8-4-16,6-1 0 15,2 1 0-15,1-5 0 0,9-14-60 16,-5-5-22-16,-3-17-2 16</inkml:trace>
  <inkml:trace contextRef="#ctx0" brushRef="#br0" timeOffset="3513.8129">24059 2043 423 0,'-7'0'1'15,"-7"0"0"-15,-1 0-1 16,-1 0-9-16,-1 5-54 0,1-5-7 16</inkml:trace>
  <inkml:trace contextRef="#ctx0" brushRef="#br0" timeOffset="3835.2379">24600 1927 398 0,'0'0'4'15,"-16"0"0"-15,4 0 1 16,-7 3 0-16,-4 5 2 0,-5 6 0 16,-1 7 2-16,0 11 0 15,2 14 0-15,8 5-1 16,5 9 1-16,10 5-1 16,4 0-1-16,11 3 0 0,12-7 0 15,9-10 1-15,10-9-8 16,8-14 0-16,0-14 0 15,7-11 0-15,6-3 0 16,0-17-80-16,-13-12-2 0</inkml:trace>
  <inkml:trace contextRef="#ctx0" brushRef="#br0" timeOffset="21095.71">19415 7830 255 0,'0'0'5'0,"0"-8"4"15,0 8 2-15,0-11 4 16,0 11-1-16,0-12 2 16,0 12 0-16,1-13 1 15,-1 13-3-15,0 0-2 0,0 0-4 16,0 0 0-16,9-5-1 16,-9 5 0-16,0 0 0 15,0 0 0-15,9 7-1 16,-9-7 0-16,5 8-1 0,-5-8-1 15,4 15-1-15,1-5 0 16,-1 1 0-16,1 1-1 16,-2 5 0-16,-1-1 0 15,2 3 0-15,0 1 0 0,0 2-1 16,-2-3 0-16,3 3 0 16,-1-1 0-16,0-1 0 15,0 0 0-15,-1-3 0 16,1-1-1-16,-1-4-1 0,0 0-1 15,-3-12-7-15,3 15-10 16,-3-15-28-16,1 12-29 16,-1-12-4-16</inkml:trace>
  <inkml:trace contextRef="#ctx0" brushRef="#br0" timeOffset="21477.2137">19680 7749 292 0,'0'0'7'0,"0"0"1"15,0 0 1-15,0 0 3 0,0 0 0 16,0 7 1-16,0 3 3 16,0 9 1-16,1 7-5 15,0 2-1-15,3 5 0 16,-1 2-1-16,-1 3-1 0,1-4-1 15,-1 0-1-15,0-4-4 16,0-9-6-16,2 0-16 16,0 1-54-16,-4-22-1 15</inkml:trace>
  <inkml:trace contextRef="#ctx0" brushRef="#br0" timeOffset="21701.4027">19816 7785 324 0,'0'0'4'16,"0"0"3"-16,0 14 0 0,0-2 2 15,1 6-1-15,1 6 1 16,3 2-1-16,2 6-5 15,2-5-21-15,3 12-39 0,2-16-11 16</inkml:trace>
  <inkml:trace contextRef="#ctx0" brushRef="#br0" timeOffset="21869.6947">20024 7745 333 0,'0'0'1'0,"0"7"-1"0,0 7 0 16,0 1-5-16,2 7-31 15,2 7-25-15,3 4-4 16</inkml:trace>
  <inkml:trace contextRef="#ctx0" brushRef="#br0" timeOffset="26229.8018">20575 7556 421 0,'0'0'6'15,"0"0"2"-15,-6 0 0 16,6 0 1-16,0 0-1 16,-12-3 0-16,12 3 1 0,0 0 0 15,2 3-6-15,7 11-1 16,2 8-1-16,1 9-1 15,4 7 1-15,1 7 0 0,-1 6-2 16,-1 3-5-16,3 5-13 16,-7 4-49-16,0-14-13 15</inkml:trace>
  <inkml:trace contextRef="#ctx0" brushRef="#br0" timeOffset="26447.6689">20753 7342 448 0,'0'0'5'0,"0"6"0"15,0 9 2-15,0 8 1 16,0 11 0-16,2 11 1 16,3 12-1-16,3 10 1 0,1 5-5 15,7 6-4-15,-1-6 0 16,7 2 0-16,-6-16-13 15,6-19-60-15,-5 6-8 16</inkml:trace>
  <inkml:trace contextRef="#ctx0" brushRef="#br0" timeOffset="26642.2491">20580 8043 417 0,'0'0'1'16,"0"0"2"-16,6-6 0 0,2-4 1 15,4-4 0-15,6-8-2 16,4-9-13-16,3-7-56 16,11-2-4-16</inkml:trace>
  <inkml:trace contextRef="#ctx0" brushRef="#br0" timeOffset="27019.4685">20990 7697 466 0,'0'0'2'0,"0"16"0"15,2-2 0-15,3 4 0 16,0 1 0-16,6 2 0 0,2-2 0 15,5 5 0-15,0-11-3 16,4-4 1-16,-1-6-1 16,1-3 1-16,1-9 1 15,0-6 0-15,-2-3 0 0,-5-7 0 16,-2-3 1-16,-2-1 1 16,-5 3 0-16,-2 0 1 15,-2 3 0-15,-3 6 0 16,0 17 0-16,0 0-1 0,0 6-3 15,0 21 0-15,3 6 0 16,0 11 0-16,3 8 0 16,2 6 0-16,3 5 0 15,1 0 0-15,2-3 0 0,2-1-3 16,-4-12-22-16,-8 0-55 16,10-10-2-16</inkml:trace>
  <inkml:trace contextRef="#ctx0" brushRef="#br0" timeOffset="27485.8676">21474 7234 455 0,'0'0'4'15,"-2"6"0"-15,2 11 2 0,0 5-1 16,2 7 0-16,6 11 0 16,2 5 0-16,-1 7 1 15,9 1-4-15,0-1-1 16,4-2-1-16,3-1 0 0,0-7-1 16,-1-6 1-16,-1-7-1 15,-3-7 1-15,-3-4-1 16,-2-6 1-16,-6-6 0 0,-9-6 1 15,3-10 0-15,-6-4 0 16,-6-7 0-16,-6-6-1 16,-4-4 2-16,-4-1-1 15,-2 5 0-15,-2 6 0 0,-1 8 0 16,-2 11-1-16,1 11 0 16,5 19-1-16,0 13 1 15,6 10-2-15,5 7 1 16,6 4-1-16,3 1 1 15,7-2 0-15,7-7 0 0,4-9 0 16,4-7-1-16,4-13-2 16,4-12-14-16,1-6-48 15,2-18-13-15</inkml:trace>
  <inkml:trace contextRef="#ctx0" brushRef="#br0" timeOffset="27762.8185">21781 7757 398 0,'0'0'2'0,"0"9"-1"15,4 3 0-15,3-2-2 16,5 5-3-16,-3 4-2 16,8-2 2-16,-3 1 2 0,7-7-2 15,-4-5 1-15,0-6 3 16,-3-4 5-16,-3-13 4 15,-2-7 3-15,-4-6-2 0,-4-8-1 16,-1-2-1-16,-1-4-1 16,-5-5-1-16,5 0-3 15,1 1-2-15,0 3-4 16,5 8-9-16,-2 14-49 0,9-3-12 16</inkml:trace>
  <inkml:trace contextRef="#ctx0" brushRef="#br0" timeOffset="28023.3437">22019 7507 383 0,'0'0'3'0,"0"0"1"0,0 0 3 16,-10 13-1-16,10-13 2 15,-13 19-2-15,5-5 1 16,1 0 0-16,1 5-4 0,2 2-1 16,4 0-4-16,2 3-1 15,7-6-4-15,5 1-4 16,6-5-2-16,0-8 2 15,3-2-1-15,1-6 0 16,0-6 1-16,-5-13 7 16,-1 3 6-16,-3-10 6 0,-6-1 3 15,-1-2 1-15,-7-1-2 16,-1-1 0-16,-4 3-10 16,-5 7-63-16,0 4-5 0</inkml:trace>
  <inkml:trace contextRef="#ctx0" brushRef="#br0" timeOffset="29001.1416">22391 7362 328 0,'0'0'6'0,"-10"8"4"16,0 0 0-16,1 4 2 15,-2 4 2-15,0-2-1 16,4 5 0-16,1-1 1 16,6-3-6-16,5-3-1 0,12-1 0 15,9-2 0-15,6 1 0 16,7-2 1-16,5 3-1 15,1 3 0-15,6 6-1 16,-5 5-2-16,-3 5-1 16,-7 2-1-16,-5 5-1 0,-8 3 1 15,-11 4-2-15,-5-4 0 16,-7 2 1-16,-7-2-1 16,-8-2-3-16,-5-6-1 15,-1-7-2-15,-4-7 0 0,0-13-1 16,-3-5 0-16,4-8 0 15,2-8 1-15,6-11 1 16,3-6 3-16,9-8 0 16,4-5 1-16,4 1 0 0,13-4 2 15,-1-4 1-15,5-1 1 16,3-3 2-16,1 2 1 16,-2-1 2-16,-1 4 0 0,-4-1 1 15,-4 7-1-15,-2 4-1 16,-5 6-2-16,-5 6 0 15,-2 6-1-15,-3 6-4 16,-6 9 0-16,-4 7 0 16,2 4 0-16,-4 16 0 0,-1 6 0 15,0 7 0-15,5 7 0 16,-1 4 0-16,6 3-2 16,6 0 0-16,5-4 1 15,8-9-1-15,5-3 1 0,3-11 0 16,3-10 0-16,2-8-1 15,-3-7-2-15,0-11-1 16,-4-7-2-16,0-8-3 16,-4-8-1-16,-1-4 1 0,-3-4 1 15,-2 1 5-15,1 7 4 16,-4 2 4-16,-1 7 4 16,-1 8 3-16,-4 10 0 0,0 14 1 15,0 0-2-15,2 9-3 16,1 8-3-16,1 8-1 15,4-1-1-15,2 5-2 16,4-4 0-16,-1 0 0 0,4-5 0 16,-3-6 0-16,0-4 0 15,-4-10-2-15,2-3 1 16,-1-15-1-16,-3-3 2 16,0-12 2-16,1-6 1 15,-4-6-3-15,2 1 0 0,0 0 0 16,-1 12 0-16,-1 10 0 15,2 14 0-15,2 13 0 16,1 20 0-16,1 14 0 16,3 6 0-16,4 9 0 0,0-2 0 15,6 1 0-15,-5 7-45 16,6-25-41-16</inkml:trace>
  <inkml:trace contextRef="#ctx0" brushRef="#br0" timeOffset="29559.018">23407 6438 428 0,'0'0'4'16,"6"19"2"-16,6 0 1 16,0 12 0-16,6 5 1 15,4 8-1-15,2 5 1 0,4 4 0 16,-2-3-4-16,-2-3-2 15,-4-5-1-15,-3-6 0 16,-3-8 0-16,-6-7 0 16,0-4-1-16,-6-6 1 0,-2-11 0 15,0 0-1-15,0 0 0 16,0-7 1-16,0-11 0 16,0-8-1-16,2-3 1 0,6-7 0 15,3-1 0-15,5-1 0 16,5 5 0-16,4 5 1 15,5 9 0-15,2 11-1 16,-1 8 1-16,0 13 0 16,-4 11-2-16,-3 12 0 15,-7 3 0-15,-5 9 0 0,-8 3 0 16,-4-3 0-16,-9 3 0 16,-6-2 0-16,-8-8 0 15,-4-4 0-15,-2-13 0 0,1-3-11 16,-7-5-67-16,5-16-5 15</inkml:trace>
  <inkml:trace contextRef="#ctx0" brushRef="#br0" timeOffset="29893.2521">23985 6633 471 0,'0'0'4'15,"-13"6"1"-15,-2 3 0 16,-2 3 0-16,-1 3 0 16,-4 9 1-16,4 0-2 15,0 3 2-15,11 6-6 0,7-3-2 16,5-2 0-16,11-5-1 16,8-4 0-16,4-7 1 15,2-7 0-15,1-5 1 0,1-8 1 16,-6-9 1-16,-2-2 1 15,-3-3 0-15,-5-7 1 16,-5-2 1-16,-5-1-1 16,-3-1-3-16,-3-1 0 15,-1 7 0-15,-7 3 0 0,-6-3 0 16,1 8-35-16,-4 11-45 16,-1 4-4-16</inkml:trace>
  <inkml:trace contextRef="#ctx0" brushRef="#br0" timeOffset="30222.014">24182 6592 453 0,'0'0'4'16,"3"12"0"-16,4-2 1 0,1 0-1 16,1 2 1-16,1 2 1 15,1 0-1-15,0 0 1 16,5-3-4-16,-5-7-1 0,0-2 0 15,-2-2 1-15,0-5 0 16,-4-4 0-16,1-7 2 16,-1-1 1-16,-4-10-5 15,0-4 0-15,-1-5 0 16,1-3 0-16,-1 3 0 0,4 3 0 16,2 6 0-16,1 4 0 15,5 16 0-15,-2 7 0 16,5 15 0-16,-2 15 0 0,3 3 0 15,-2 7 0-15,4 2 0 16,-9-6 0-16,4 0-77 16,-2-4-10-16</inkml:trace>
  <inkml:trace contextRef="#ctx0" brushRef="#br0" timeOffset="30688.3968">24585 5787 485 0,'0'0'4'15,"-12"-3"2"-15,12 3 1 16,-15-5 2-16,15 5-9 16,-12 0 0-16,7 7 0 0,2 16 0 15,9 13 0-15,6 10 0 16,11 13 0-16,6 11 0 15,5 4 0-15,3-1 0 0,4-1 0 16,-1-9 0-16,-5-12 0 16,0-5 0-16,-8-17 0 15,-9-5 0-15,-5-9 0 16,-13-15 0-16,0 0 0 0,0 0 0 16,-6-13 0-16,-10-9 0 15,-3-6 0-15,-2 1 0 16,-6 0 0-16,0 6 0 15,-4 9 0-15,0 6 0 0,-1 6 0 16,4 18 0-16,5 8 0 16,0 6 0-16,4 4 0 15,6 5 0-15,8-2 0 16,4 1 0-16,4-2 0 16,9-7 0-16,0-4 0 0,11-6 0 15,3-3 0-15,2-18 0 16,4-8-50-16,2-5-32 15,-4-8-1-15</inkml:trace>
  <inkml:trace contextRef="#ctx0" brushRef="#br0" timeOffset="30953.75">24863 6138 469 0,'0'0'3'0,"0"0"1"16,0 0 2-16,-1 11 0 0,1 7 1 15,4 6 0-15,5 2 0 16,4 7-5-16,-2-3-2 15,8-3-57-15,-6 7-23 16,4-8-2-16</inkml:trace>
  <inkml:trace contextRef="#ctx0" brushRef="#br0" timeOffset="31094.3654">24747 5779 326 0,'0'0'-4'16,"0"0"-17"-16,-10 0-28 16,10 0-14-16</inkml:trace>
  <inkml:trace contextRef="#ctx0" brushRef="#br0" timeOffset="31657.3897">24859 6128 430 0,'0'0'4'0,"9"20"3"0,1-1-1 15,5 2 2-15,0-1 1 16,5 1-1-16,2 0 1 16,4-2-1-16,-6-13-4 15,2-6-2-15,-1-14-1 0,-2-7-1 16,-1-4 0-16,3-9-1 16,-6 1 1-16,-1-7 1 15,0 0 2-15,-1 0-1 16,-2 4 1-16,-6 0 1 0,-1 4-1 15,-4 7-3-15,0 1 0 16,-2 8 0-16,-4 7 0 16,6 9 0-16,-10-10 0 15,10 10 0-15,-9 0 0 16,9 0 0-16,-10 17 0 0,5 0 0 16,-2 2 0-16,3 8 0 15,-1 3 0-15,5 3 0 16,0 1 0-16,3-1 0 0,3-1 0 15,4-3 0-15,4-3 0 16,-1-6 0-16,5-3 0 16,-4-5 0-16,9-7-2 15,-5-5 2-15,0 0-1 0,3-5 1 16,-3-2 0-16,-1 4 0 16,3 3-1-16,-3 3 0 15,-4 9 1-15,-5 7 0 16,2 9 0-16,-2 6 0 0,0 8 0 15,-6 4 0-15,0 7 0 16,-2-1 1-16,2 4 0 16,-2 1-1-16,1-4 0 15,-1-2-1-15,-1-5-1 16,1-6-5-16,-4-10-8 0,2-3-12 16,-8 3-36-16,2-19-18 15,-5-4-3-15</inkml:trace>
  <inkml:trace contextRef="#ctx0" brushRef="#br0" timeOffset="33595.4103">21481 8472 443 0,'0'0'4'0,"-10"-2"2"0,10 2 2 16,-15 0 1-16,3 0 1 15,4 0 1-15,-2 0 1 16,-2 0-4-16,5 0-8 0,7 0 0 15,-9 0 0-15,9 0 0 16,0 0 0-16,0 0 0 16,-8-3 0-16,8 3 0 15,0 0 0-15,0 0 0 0,0 0 0 16,-2 11 0-16,2 4 0 16,5 3 0-16,2 10 0 15,2 2 0-15,5 12 0 0,0 3 0 16,5 9 0-16,-1 6 0 15,2 6 0-15,-1 1 0 16,0-2 0-16,-3-4 0 16,-1-5 0-16,-1-7 0 15,-4-9 0-15,-1-8 0 0,-4-11 0 16,0-10 0-16,-5-11 0 16,0 0 0-16,1-11 0 15,-1-13 0-15,-6-7 0 16,1-8 0-16,-3-11 0 0,2-4 0 15,1-4 0-15,0 4 0 16,3 3 0-16,2 8 0 16,4 5 0-16,5 9 0 15,3 13 0-15,4 12 0 0,4 4 0 16,-1 13 0-16,5 8 0 16,2 11 0-16,1 8 0 15,0 4 0-15,0 2 0 0,0 3 0 16,-4-6 0-16,1 0 0 15,-5-6 0-15,-3-8 0 16,-1-1 0-16,-4-10-70 16,-5-7-22-16</inkml:trace>
  <inkml:trace contextRef="#ctx0" brushRef="#br0" timeOffset="34019.2138">21840 8786 511 0,'0'0'0'16,"0"0"0"-16,0 5 0 0,2 5 0 16,3 2 0-16,3 3 0 15,4 4 0-15,-1 3 0 16,7-1 0-16,-1 3 0 0,1-3 0 15,6-5 0-15,-5-3 0 16,0-8 0-16,1-3 0 16,-3-4 0-16,-2-8 0 15,-2-10 0-15,0-4 0 0,-5-5 0 16,1-5 0-16,-5-5 0 16,-2-2 0-16,-2 3 0 15,0 1 0-15,-3 10 0 16,-1 6 0-16,1 13 0 0,3 8 0 15,0 16 0-15,5 13 0 16,8 12 0-16,3 7 0 16,4 8 0-16,2 6 0 15,5 2 0-15,-2-2 0 16,0 0 0-16,-4-12 0 0,-1 1-55 16,0-6-36-16</inkml:trace>
  <inkml:trace contextRef="#ctx0" brushRef="#br0" timeOffset="34555.424">22278 8112 472 0,'0'0'3'15,"8"12"3"-15,5 3 0 16,4 9 2-16,6 12 0 0,6 12 0 16,11 6-8-16,1 9 0 15,2 2 0-15,-1 2 0 16,-5-3 0-16,-2-10 0 15,-6-9 0-15,-7-9 0 0,-4-9 0 16,-7-9 0-16,0-7 0 16,-11-11 0-16,0 0 0 15,0-20 0-15,-13-1 0 16,-6-8 0-16,-6-7 0 0,-10 2 0 16,-5 0 0-16,-3 7 0 15,-4 5 0-15,2 11 0 16,2 9 0-16,7 10 0 15,6 16 0-15,11 10 0 0,6 7 0 16,12 8 0-16,6 4 0 16,8 0 0-16,14-2 0 15,0-5 0-15,4-3 0 16,3-11 0-16,3-3 0 0,-1-15 0 16,-1-11 0-16,-1-4 0 15,-3-17 0-15,4-4 0 16,1-12-79-16,-12-5-10 15</inkml:trace>
  <inkml:trace contextRef="#ctx0" brushRef="#br0" timeOffset="34841.6958">22738 8521 435 0,'0'0'3'0,"7"12"0"15,5 0 1-15,-1 0 0 16,4 5 1-16,2 1-2 0,3 2 2 16,1 0 2-16,-2-3-1 15,-2-5 0-15,-1-5 1 16,-8-4 1-16,-8-3-1 0,10-7 1 16,-10-6-8-16,-8-6 0 15,-5-12 0-15,-3-4 0 16,-6-5 0-16,4-9 0 15,0-4 0-15,4 2 0 16,2-5 0-16,11 10-69 0,1 7-16 16</inkml:trace>
  <inkml:trace contextRef="#ctx0" brushRef="#br0" timeOffset="35148.015">23091 8197 511 0,'0'0'0'0,"-5"10"0"16,-2 3 0-16,-5 3 0 0,-2 5 0 15,1-2 0-15,-1 12 0 16,5 0 0-16,2-1 0 16,7 0 0-16,3-4 0 0,9-5 0 15,6-3 0-15,1-9 0 16,4-6 0-16,-2-5 0 15,-1-10 0-15,-3-9 0 16,-1-1 0-16,-5-8 0 0,-4-2 0 16,-7-4 0-16,-2-2 0 15,-6 1 0-15,-7-1 0 16,-2 6 0-16,-11 5-38 16,4 11-42-16,-4 8-3 0</inkml:trace>
  <inkml:trace contextRef="#ctx0" brushRef="#br0" timeOffset="35469.8515">23336 8096 511 0,'0'0'0'16,"2"16"0"-16,4 4 0 15,7 9 0-15,2 9 0 0,8 8 0 16,3 10 0-16,4 4 0 15,2 0 0-15,2 1 0 16,-5-10 0-16,-11-3-71 16,8-6-17-16</inkml:trace>
  <inkml:trace contextRef="#ctx0" brushRef="#br0" timeOffset="35770.0712">23112 8301 511 0,'0'0'0'0,"0"0"0"0,-8-19 0 16,4 3 0-16,2-3 0 16,2-5 0-16,11-9 0 15,5 0 0-15,10-2 0 16,11 6 0-16,10 9 0 0,7 11 0 15,0 6 0-15,-1 8 0 16,-8 17 0-16,-6 14 0 16,-8 4 0-16,-13 7 0 15,-9 2 0-15,-9 2 0 0,-3-4 0 16,-5 2 0-16,-3-10-67 16,-5-7-20-16</inkml:trace>
  <inkml:trace contextRef="#ctx0" brushRef="#br0" timeOffset="36215.8238">23322 7713 509 0,'0'0'2'0,"0"0"-2"16,-10-13 0-16,10 13 0 0,-8-11 0 15,8 11 0-15,0 0 0 16,0 0 0-16,2 17 0 16,14 10 0-16,5 18 0 15,8 6 0-15,8 13 0 16,3 4 0-16,2 7 0 0,0-4 0 16,-1-7 0-16,-7-9 0 15,-4-10 0-15,-5-15 0 16,-7-14 0-16,-4-13 0 15,-4-9 0-15,-4-15 0 0,-6-10 0 16,0-8 0-16,-1-13 0 16,-2-4 0-16,-3 2 0 15,0 3 0-15,2 5 0 0,0 10 0 16,4 10 0-16,0 14 0 16,8 12 0-16,6 17 0 15,-1 8 0-15,2 8 0 16,-1 5 0-16,8 2 0 0,-3-1 0 15,-4-3 0-15,6 0 0 16,-13-5-60-16,6-10-26 16</inkml:trace>
  <inkml:trace contextRef="#ctx0" brushRef="#br0" timeOffset="36369.5726">23778 7879 489 0,'0'0'2'16,"10"14"0"-16,2 4 0 0,1 6 0 16,5 2-1-16,7 11-20 15,12 0-57-15,-9 0-3 16</inkml:trace>
  <inkml:trace contextRef="#ctx0" brushRef="#br0" timeOffset="36530.0787">23679 7561 485 0,'0'0'-2'0,"-8"-13"-6"16,-2-4-18-16,-7-3-50 0,9-5-2 15</inkml:trace>
  <inkml:trace contextRef="#ctx0" brushRef="#br0" timeOffset="36795.094">23747 7403 496 0,'0'0'2'16,"0"0"1"-16,6 12 1 16,3 2 0-16,2 7-2 15,4 12-2-15,8 15 0 0,2 7 0 16,5 8 0-16,7 6 0 16,-4 1 0-16,4 2-4 15,-7-7-40-15,0-4-39 16,-7-10-1-16</inkml:trace>
  <inkml:trace contextRef="#ctx0" brushRef="#br0" timeOffset="36993.5844">24107 7670 511 0,'0'0'0'15,"9"19"0"-15,3 5 0 16,5 2 0-16,1 4 0 16,2 5 0-16,1-3 0 15,-6 4-65-15,7-6-20 16</inkml:trace>
  <inkml:trace contextRef="#ctx0" brushRef="#br0" timeOffset="37133.7788">24064 7408 489 0,'0'0'-3'15,"-9"0"-5"-15,1 3-19 16,-11 1-49-16,19-4-3 16</inkml:trace>
  <inkml:trace contextRef="#ctx0" brushRef="#br0" timeOffset="37495.7372">24390 7221 400 0,'0'0'3'15,"-7"3"3"-15,-2 9 1 16,0 6 3-16,-2 7 0 16,0 11 2-16,-1 11 2 15,-1 8 1-15,8 9-1 0,4 3-2 16,3 1-4-16,11-2-8 15,7-6 0-15,6-3 0 16,7-12 0-16,9-12 0 16,7-15 0-16,7-11 0 0,-1-10 0 15,6-25-58-15,-8 10-29 16</inkml:trace>
  <inkml:trace contextRef="#ctx0" brushRef="#br0" timeOffset="45989.8735">22183 11521 420 0,'0'0'6'15,"0"0"3"-15,0 0 1 0,-2-10 2 16,2 10 1-16,-3-17 1 15,-1 6 1-15,-4-5-3 16,1-3-12-16,-2 1 0 16,2-2 0-16,-2 3 0 0,2 3 0 15,0 0 0-15,3 4 0 16,4 10 0-16,0 0 0 16,0 0 0-16,0 6 0 15,9 12 0-15,4 6 0 16,7 3 0-16,1 6 0 0,3 4 0 15,0-5 0-15,-3 1 0 16,0-9 0-16,-5-2 0 16,-3-10 0-16,-5 0 0 15,6-12-68-15,-14-9-23 0</inkml:trace>
  <inkml:trace contextRef="#ctx0" brushRef="#br0" timeOffset="46157.5898">21971 11105 471 0,'0'0'5'0,"0"0"1"0,-11-9 1 16,11 9 2-16,-13-9 0 16,5 3-5-16,-2 3-4 15,1 1 0-15,0-2 0 0,0 4 0 16,9 0 0-16,-8-3 0 16,9-7-51-16,-1 10-34 15,7 0-3-15</inkml:trace>
  <inkml:trace contextRef="#ctx0" brushRef="#br0" timeOffset="46519.7208">22228 11175 509 0,'0'0'2'16,"-14"3"-2"-16,1-3 0 15,-3 2 0-15,-3 3 0 0,2-1 0 16,-2 1 0-16,2 3 0 16,4 7 0-16,9 3 0 15,7 5 0-15,12 5 0 16,7 1 0-16,10 3 0 16,7-3 0-16,3-5 0 0,8-5 0 15,-3-11 0-15,-3-8 0 16,-7-14 0-16,-4-9 0 15,-13-8 0-15,-7-6 0 0,-13-8 0 16,-5-3 0-16,-14-3 0 16,-7 2 0-16,-6 3 0 15,-5 6 0-15,-1 8 0 16,-1 6 0-16,3 17 0 0,9 2-79 16,1 7-7-16</inkml:trace>
  <inkml:trace contextRef="#ctx0" brushRef="#br0" timeOffset="46875.467">22389 10832 504 0,'0'0'3'16,"0"0"-1"-16,0 0 0 16,0 0-2-16,-5 0 0 0,6 7 0 15,10 13 0-15,10 8 0 16,9 7 0-16,1 0 0 15,8 6 0-15,1 0-2 0,2-2-3 16,-1-6-1-16,-8-10 2 16,-10-13 0-16,-7-10 2 15,-3-2 4-15,-10-19 0 16,-3-8 1-16,-7-12 1 0,-5-9 1 16,-4-8 2-16,1-3-7 15,-2 3 0-15,4 6 0 16,0 7 0-16,3 12 0 15,10 20 0-15,0 13 0 16,16 24 0-16,0 14 0 0,9 12 0 16,3-1 0-16,5 10 0 15,-2 1-36-15,1-15-50 16,-2-8-4-16</inkml:trace>
  <inkml:trace contextRef="#ctx0" brushRef="#br0" timeOffset="47031.5665">22784 10550 511 0,'0'0'0'0,"0"0"0"0,0 0 0 15,3 14 0-15,4 1 0 16,6 6 0-16,4 9 0 16,2 0 0-16,12-5-56 0,-4 17-28 15</inkml:trace>
  <inkml:trace contextRef="#ctx0" brushRef="#br0" timeOffset="47177.9333">22725 10424 504 0,'0'0'0'0,"0"0"0"15,-16-16-6-15,9 7-36 0,-2 1-38 16,0-2-1-16</inkml:trace>
  <inkml:trace contextRef="#ctx0" brushRef="#br0" timeOffset="47450.027">22929 10289 509 0,'0'0'2'0,"0"0"-2"0,-15 0 0 15,7 1 0-15,0 6 0 16,-3 5 0-16,4 4 0 16,2 7 0-16,2 5 0 15,7 10 0-15,8 1 0 0,7 3 0 16,7-2 0-16,6-4 0 16,3-4 0-16,4-7 0 15,4-8 0-15,-7-10 0 16,0-7 0-16,1-13 0 0,-10-15-16 15,-1 4-66-15,-7-2-2 16</inkml:trace>
  <inkml:trace contextRef="#ctx0" brushRef="#br0" timeOffset="48255.8534">22010 11923 480 0,'0'0'4'15,"0"0"2"-15,0 0 1 16,0 0 1-16,0 0-2 0,0 0-6 15,0 0 0-15,0 17 0 16,9 7 0-16,8 11 0 16,5 12 0-16,7 10 0 15,11 11 0-15,4 6 0 0,4 2 0 16,2-4 0-16,-1-3 0 16,-2-4 0-16,-3-13 0 15,-4-6 0-15,-11-15 0 0,-1-9 0 16,-7-9 0-16,-5-8 0 15,-3-5 0-15,-4-12 0 16,-4-6 0-16,-4-7 0 16,-1-7 0-16,-8-8 0 15,-4-5 0-15,-4-7 0 16,-2-1 0-16,-2 0 0 0,3 0 0 16,1 9 0-16,3 5 0 15,6 12 0-15,3 7 0 16,4 20 0-16,10 0 0 0,9 14 0 15,5 10 0-15,3 5 0 16,5 7 0-16,3 0 0 16,2-1 0-16,0-4 0 15,-1 0 0-15,-12-16 0 0,0-3-58 16,-2-8-33-16</inkml:trace>
  <inkml:trace contextRef="#ctx0" brushRef="#br0" timeOffset="48596.5068">22644 12007 485 0,'0'0'4'0,"0"0"3"16,0 0 0-16,0 0 1 15,0 4-8-15,2 7 0 0,4 3 0 16,7 4 0-16,2 5 0 16,7 1 0-16,0 4 0 15,4 1 0-15,1-5 0 16,1-3 0-16,-3-8 0 0,-2-6 0 15,-4-7 0-15,-3-7 0 16,-2-9 0-16,-5-9 0 16,-6-7 0-16,-3-2 0 15,0-4 0-15,-3-1 0 16,-5 3 0-16,2 2 0 0,-4 7 0 16,5 4 0-16,4 14 0 15,1 9 0-15,0 0 0 16,15 20 0-16,1 7 0 0,3 9 0 15,6 4 0-15,0 2 0 16,8-9-24-16,-11 18-51 16,3-9-14-16</inkml:trace>
  <inkml:trace contextRef="#ctx0" brushRef="#br0" timeOffset="49153.8567">22896 11127 511 0,'0'0'0'16,"0"0"0"-16,0 0 0 16,0 0 0-16,13 9 0 15,3 6 0-15,5 12 0 16,11 9 0-16,12 11 0 16,3 9 0-16,2 6 0 0,4 1 0 15,0 0 0-15,-4-8 0 16,-5-8 0-16,-4-13 0 15,-17-10 0-15,-2-7 0 0,-7-13 0 16,-5-2 0-16,-9-2 0 16,-11-4 0-16,-9-4 0 15,-11-3 0-15,-8 2 0 16,-8 0 0-16,-2 2 0 0,-6 4 0 16,1 3 0-16,5 7 0 15,6 8 0-15,8 8 0 16,10 7 0-16,13 6 0 15,10 6 0-15,10 1 0 0,14 0 0 16,11-1 0-16,7-9 0 16,10-8 0-16,-2-5 0 15,3-18 0-15,-3-7 0 16,-1-13 0-16,-9-15 0 0,2-1 0 16,-10-14-85-16,-7 0-4 15</inkml:trace>
  <inkml:trace contextRef="#ctx0" brushRef="#br0" timeOffset="49417.3328">23489 11403 445 0,'0'0'2'0,"5"13"0"16,4 1-1-16,0 2 1 0,-1 3 0 15,3 4 2-15,2 0 2 16,0 2 3-16,-3-4 1 15,-2-3 1-15,-8-18 2 16,7 14-9-16,-7-14-4 0,-5-7 0 16,-8-7 0-16,-5-11 0 15,-5-8 0-15,-2-9 0 16,-2-1 0-16,0-9 0 16,7 4 0-16,-1-2 0 0,14 10 0 15,3 3-52-15,4 7-37 16</inkml:trace>
  <inkml:trace contextRef="#ctx0" brushRef="#br0" timeOffset="49725.824">23572 11064 511 0,'0'0'0'0,"-5"0"0"16,-4 3 0-16,-3 6 0 0,2 8 0 15,-2 7 0-15,4 7 0 16,3 9 0-16,5 7 0 15,10-1 0-15,14 3 0 16,-1-9-25-16,12-3-12 16,-2-11 3-16,9-8 7 0,-4-12 8 15,-7-6 8-15,-4-9 9 16,-11-12 12-16,-2-1 16 16,-14-7 3-16,0-3 1 15,-15-8-6-15,-4-4-5 0,-7 1-5 16,0-2-11-16,-1 2-3 15,-3 8 0-15,5 8 0 16,-1 4 0-16,9 21 0 16,-1-1-81-16,7 4-7 0</inkml:trace>
  <inkml:trace contextRef="#ctx0" brushRef="#br0" timeOffset="50108.6124">23960 10822 511 0,'0'0'0'0,"-5"4"0"16,5-4 0-16,-8 6 0 15,8-6 0-15,-9 12 0 0,5-3 0 16,4 10 0-16,5 5 0 15,10 6 0-15,7 9 0 16,9 6 0-16,7 9 0 16,2-4 0-16,3 8-63 0,5-7-25 15</inkml:trace>
  <inkml:trace contextRef="#ctx0" brushRef="#br0" timeOffset="50415.5245">23687 10965 463 0,'0'0'1'0,"-2"-19"1"16,1 1 0-16,1-11 0 15,0-5 1-15,7-2 0 16,7-5 1-16,3-3 0 0,10 5 0 15,10 10 0-15,6 13 0 16,6 13 0-16,6 11 0 16,3 14-1-16,-7 11 1 15,3 11-4-15,-6 6 0 16,-10 4 0-16,-8 0 0 0,-8-2 0 16,-15-1 0-16,-14 5-51 15,-11-19-32-15,-10-11-2 16</inkml:trace>
  <inkml:trace contextRef="#ctx0" brushRef="#br0" timeOffset="50833.5047">23708 10197 511 0,'0'0'0'16,"0"0"0"-16,5 0 0 15,-5 0 0-15,11 0 0 0,1 4 0 16,3 7 0-16,9 7 0 16,5 15 0-16,5 8 0 15,16 12 0-15,2 10 0 0,2 5 0 16,5 4 0-16,-2-4 0 16,-7-6 0-16,-2-12 0 15,-13-10 0-15,-8-13 0 16,-4-8 0-16,-8-10 0 15,-7-9 0-15,-4-9 0 0,-1-10 0 16,-3-5 0-16,-1-9 0 16,-1-9 0-16,-2-6 0 15,1 2 0-15,-2 2 0 16,3 6 0-16,0 10 0 0,2 9 0 16,11 17 0-16,2 14 0 15,8 17 0-15,2 8 0 16,7 8 0-16,-1 1 0 15,5 5 0-15,-6-15 0 0,-17-2-55 16,12-8-36-16</inkml:trace>
  <inkml:trace contextRef="#ctx0" brushRef="#br0" timeOffset="50987.6845">24441 10420 511 0,'0'0'0'0,"4"4"0"16,5 7 0-16,1 7 0 0,3 3 0 16,1-5 0-16,-1 8-69 15,9-2-16-15</inkml:trace>
  <inkml:trace contextRef="#ctx0" brushRef="#br0" timeOffset="51295.5295">24069 9587 464 0,'0'0'4'16,"0"0"1"-16,7 16 2 0,-3-2 1 15,6 13 1-15,8 12 1 16,8 15-6-16,12 20-4 16,4 13 0-16,12 9 0 15,1-4 0-15,-1 5-77 0,4-7-8 16</inkml:trace>
  <inkml:trace contextRef="#ctx0" brushRef="#br0" timeOffset="51540.1882">24281 9673 469 0,'0'0'4'15,"0"0"2"-15,0-10 2 16,0 10 1-16,0-9 2 16,0 9-7-16,0 0-4 15,16 0 0-15,-3 24 0 0,8 14 0 16,7 15 0-16,9 22 0 16,-3 3 0-16,10 18 0 15,2-7-61-15,-5-3-27 16</inkml:trace>
  <inkml:trace contextRef="#ctx0" brushRef="#br0" timeOffset="51755.8918">24732 10056 511 0,'0'0'0'0,"4"24"0"0,4 0 0 16,4 4 0-16,4 4 0 15,0 6 0-15,-4-1-47 16,5 1-34-16,1-8-6 0</inkml:trace>
  <inkml:trace contextRef="#ctx0" brushRef="#br0" timeOffset="51925.7829">24673 9740 511 0,'0'0'0'16,"0"0"0"-16,0 0 0 0,-5-12-9 15,5 12-55-15,-13-20-18 16,11 9-1-16</inkml:trace>
  <inkml:trace contextRef="#ctx0" brushRef="#br0" timeOffset="52251.3184">24865 9626 511 0,'0'0'0'0,"0"0"0"16,-16 0 0-16,9 3 0 16,-5 1 0-16,-2 2 0 15,2 6 0-15,1 10 0 0,5 6 0 16,6 6 0-16,4 11 0 15,12 1 0-15,7 6 0 16,10 0 0-16,-2-1 0 16,2-9 0-16,2-3 0 0,-5-15 0 15,0-3 0-15,10-18-69 16,-17-7-18-16</inkml:trace>
  <inkml:trace contextRef="#ctx0" brushRef="#br0" timeOffset="53981.655">22843 12716 423 0,'0'0'1'0,"0"0"2"0,0 0-1 15,0 0-2-15,0 0-2 16,0 0 1-16,0 0-1 15,0 0 1-15,0 0-1 0,0 0-3 16,0 0-5-16,-2-4-17 16,2 4-42-16,-9 0-2 15</inkml:trace>
  <inkml:trace contextRef="#ctx0" brushRef="#br0" timeOffset="55063.5323">22625 12538 471 0,'0'0'4'16,"0"0"2"-16,0 0 1 15,0 0 1-15,0 0 1 16,0 0-3-16,7 4-6 16,-7-4 0-16,0 0 0 0,0 0 0 15,0 0 0-15,0 0 0 16,0 0 0-16,13 17 0 15,-7-1 0-15,6 9 0 16,5 9 0-16,12 12 0 0,4 10 0 16,8 7 0-16,6 4 0 15,5 1 0-15,5-1 0 16,-1-2 0-16,0-10 0 16,-8-9 0-16,-5-8 0 0,-10-9 0 15,-6-9 0-15,-7-8 0 16,-7-4 0-16,-2-7 0 15,-11-1 0-15,0-10 0 16,-3-7 0-16,-7-4 0 0,-1-8 0 16,-8-5 0-16,1-8 0 15,-7-3 0-15,2-4 0 16,1 1 0-16,3-2 0 16,3 4 0-16,-2 5 0 0,11 4 0 15,2 9 0-15,4 3 0 16,1 10 0-16,0 0 0 15,2 6 0-15,-2 9 0 0,20-5 0 16,-6 8 0-16,6 11 0 16,3 3 0-16,3 8 0 15,5 3 0-15,1 4 0 16,4 2 0-16,-4 0 0 16,1-3 0-16,-3-4 0 0,1-3 0 15,-5-11 0-15,-2 0 0 16,-6-10 0-16,-2-3-41 15,-5-2-50-15</inkml:trace>
  <inkml:trace contextRef="#ctx0" brushRef="#br0" timeOffset="55447.5828">23240 12688 511 0,'0'0'0'15,"0"0"0"-15,0 0 0 16,3 14 0-16,6-4 0 0,3 0 0 16,7-1 0-16,2 3 0 15,4-2 0-15,0-1 0 16,1-6 0-16,0-3 0 16,-2-5 0-16,-2-7 0 0,-9-3 0 15,0-4 0-15,-4-5 0 16,-7-3 0-16,-2-2 0 15,-1-3 0-15,-9-1 0 16,-7-1 0-16,6 0 0 16,-4 8 0-16,4 3 0 0,1 7 0 15,10 16 0-15,0 0 0 16,4 13 0-16,12 17 0 16,10 7 0-16,4 4 0 15,4 7 0-15,7 3 0 0,-2 0 0 16,1-6 0-16,0 4 0 15,-6 0-59-15,-1-16-28 16</inkml:trace>
  <inkml:trace contextRef="#ctx0" brushRef="#br0" timeOffset="56135.6069">23434 11807 505 0,'0'0'2'0,"0"0"2"15,0 0-4-15,0 0 0 0,0 0 0 16,0 0 0-16,4 11 0 15,5 1 0-15,8 9 0 16,11 9 0-16,8 12 0 16,10 10 0-16,6 4 0 0,4 2 0 15,1 1 0-15,4-3 0 16,-7-7 0-16,-6-9 0 16,-9-10 0-16,-11-9 0 15,-6-9 0-15,-8-2 0 16,-6-8 0-16,-8-2 0 0,0 0 0 15,-13-5 0-15,-6-5 0 16,-6-2 0-16,-10-3 0 16,-3-1 0-16,-9-1 0 15,3 7 0-15,-5 2 0 0,4 2 0 16,5 6 0-16,7 6 0 16,8 7 0-16,5 9 0 15,12 4 0-15,6 6 0 0,7 1 0 16,10 2 0-16,6 1 0 15,10-2 0-15,2-5 0 16,4-4 0-16,2-9 0 16,5-10 0-16,-3-6 0 0,-2-12 0 15,1-7 0-15,-18-16 0 16,-1-2-85-16,-4-6-4 16</inkml:trace>
  <inkml:trace contextRef="#ctx0" brushRef="#br0" timeOffset="56415.3784">23857 12046 479 0,'0'0'1'0,"0"0"2"16,7 1 2-16,0 6-1 15,8 1 1-15,3 5-1 16,5 4 1-16,5 1 0 0,0 2-5 16,3 0 0-16,0 1 0 15,1-3 0-15,-4-2 0 16,-6-5 0-16,-3-4 0 15,-6-3 0-15,-3-1 0 0,-10-3 0 16,1-6 0-16,-5-7 0 16,-10-4 0-16,-7-5 0 15,-3-7 0-15,-5-5 0 16,-1-7 0-16,0-2 0 0,-1-4 0 16,8 5 0-16,3 0 0 15,15 2-34-15,-1 11-55 16</inkml:trace>
  <inkml:trace contextRef="#ctx0" brushRef="#br0" timeOffset="56799.2102">24030 11851 511 0,'0'0'0'0,"0"0"0"16,0 0 0-16,-6 10 0 15,6-10 0-15,-6 18 0 16,6-4 0-16,0-1 0 0,5 7 0 16,4-4 0-16,11 2 0 15,-1-2 0-15,4-3 0 16,3-1 0-16,0-5 0 16,0-4-3-16,-6-3 1 0,-2-1 0 15,-1-10 2-15,-3-1 2 16,-3-3-2-16,1-4 0 15,-6-4 1-15,2-1 3 0,-4-3-4 16,1-1 0-16,-4 0 0 16,-1-1 0-16,-3 3 0 15,-4-2 0-15,-6 6 0 16,-7 2 0-16,-1 7 0 0,-6 4 0 16,2 6 0-16,-3 1 0 15,5 7 0-15,-4 2-86 16,4 3-3-16</inkml:trace>
  <inkml:trace contextRef="#ctx0" brushRef="#br0" timeOffset="57709.225">24285 11515 511 0,'0'0'0'0,"0"0"0"0,9-1 0 15,-9 1 0-15,0 0 0 16,0 0 0-16,0 0 0 15,0 0 0-15,0 0 0 16,0 16 0-16,0 1 0 0,0 5 0 16,0 2 0-16,5 6 0 15,6 1 0-15,5 1 0 16,1-3 0-16,6-7-8 16,-1-4-3-16,2-9 0 0,0-8-2 15,-2-6-1-15,-7-9 2 16,0-14 2-16,-6-4 3 15,-6-4 7-15,-2-3 4 16,-1 0 5-16,-3 6 2 16,-2 5 6-16,1 4-1 0,3 12-2 15,1 12-2-15,6 1-9 16,8 16-3-16,6 11 0 16,5 5 0-16,6 6 0 0,0 6 0 15,4 5-9-15,0 2-1 16,-1 5 0-16,-5 0 0 15,-4-3 3-15,-1 0 1 16,-8-5 2-16,-2-4 2 0,-8-7 2 16,-6-6 0-16,-1-8-2 15,-14-16-27-15,-5-3-43 16,-2-8 1-16,0-5 32 16,-5-6 18-16,-2-7 7 0,4 1 4 15,-3-6 5-15,9 3 31 16,8-6 46-16,-1 6-6 15,1-7-32-15,9-1-20 16,2 1-16-16,6-3-18 16,7-14 2-16,0 7 18 0,8 3-7 15,-4-4-6-15,1-5 0 16,2 0 15-16,-7-1 9 16,2 0 15-16,-9 11-1 15,-1-1-16-15,-5-6 10 0,-3 10 6 16,-8 4 2-16,-1 4-11 15,-1 5 0-15,-7 8-10 16,2 3-6-16,-3 4 0 0,-1 5 0 16,5 0 0-16,5 0 0 15,0 8 0-15,3 1 0 16,9 6 0-16,2 3 0 16,9 1 0-16,6 1 0 0,3 4 0 15,0 1 0-15,3-1 0 16,4-3 0-16,-3-4 0 15,2-1 0-15,-3-13-12 0,-10 3-73 16,7-3-3-16</inkml:trace>
  <inkml:trace contextRef="#ctx0" brushRef="#br0" timeOffset="57947.6649">24761 11060 501 0,'0'0'1'0,"0"0"-1"15,0 0 0-15,0 0 0 16,1 10 0-16,8-2-2 16,-2 4-2-16,5 3 1 15,4 1-2-15,2 5 3 0,3-4-1 16,2 4-8-16,-5-3-19 15,-7-2-47-15,7-7-1 16</inkml:trace>
  <inkml:trace contextRef="#ctx0" brushRef="#br0" timeOffset="58157.7565">24930 11084 480 0,'-2'-8'6'16,"-3"-7"2"-16,-3-3 2 16,0-1-3-16,-1-2-7 15,5 3 0-15,-3-2 0 16,2 5 0-16,5 15 0 0,0 0 0 15,18 11 0-15,-4 5 0 16,3 8 0-16,3-3 0 16,3 6 0-16,-2-4 0 0,5-2 0 15,-9-6 0-15,-2-2 0 16,4-8 0-16,-6-2 0 16,1-6 0-16,7-8-16 15,-14-1-75-15</inkml:trace>
  <inkml:trace contextRef="#ctx0" brushRef="#br0" timeOffset="75548.0059">21206 15950 423 0,'0'0'4'0,"-10"-12"4"16,10 12 3-16,-16-16 2 15,7 6 1-15,0 1 2 16,-1 0 0-16,4 0-10 0,6 9-6 15,-9-3 0-15,9 9 0 16,2 7 0-16,9 11 0 16,3 3 0-16,1 7 0 15,4 7 0-15,3 2 0 16,-1 3 0-16,3-5 0 0,-3-2 0 16,-2-8 0-16,-3-4 0 15,-7-13 0-15,5-16-56 16,-14 2-33-16</inkml:trace>
  <inkml:trace contextRef="#ctx0" brushRef="#br0" timeOffset="75710.4063">21112 15450 501 0,'0'0'4'15,"0"0"0"-15,0 0-2 16,-15 3-2-16,15-3 0 15,-15 8 0-15,15-8-8 0,-12 11-70 16,4-11-5-16</inkml:trace>
  <inkml:trace contextRef="#ctx0" brushRef="#br0" timeOffset="76087.4675">21472 15747 407 0,'0'0'3'15,"-4"-10"1"-15,-4 2 1 16,-6-4 3-16,-1 3 1 16,-7-1 3-16,3 1 1 15,-4 3 0-15,-1 6-3 0,5 3-1 16,4 13-2-16,5 9-2 15,4 6-1-15,6 5-2 16,0 3-2-16,7-1 0 16,3-1 0-16,4-5 0 0,2-13 0 15,3-12 0-15,2-7 0 16,4-16 0-16,-3-9 0 16,-3-12 0-16,1-1 0 15,-1-6 0-15,-9-1 0 16,-6 2 0-16,-4 0 0 0,-5 9 0 15,-6 1 0-15,-2 18-13 16,-2 4-65-16,-2 8-4 16</inkml:trace>
  <inkml:trace contextRef="#ctx0" brushRef="#br0" timeOffset="76465.6944">21658 15521 506 0,'0'0'3'15,"0"0"-1"-15,-7-3-2 16,7 3 0-16,-8 0 0 16,8 0 0-16,-7 22 0 15,7 0 0-15,1 7 0 16,3 5 0-16,3 9 0 0,3 0 0 16,0-1 0-16,2-4 0 15,-3-6 0-15,0-5 0 16,-2-15 0-16,-7-12-2 15,13-4-1-15,-7-17-1 0,0-12 1 16,-3-8 0-16,-3-9 1 16,0-5 0-16,0 0 1 15,0 3 1-15,1 10 2 0,4 12 2 16,0 13 0-16,5 17 1 16,4 13 0-16,0 19-5 15,1 11 0-15,-1 12 0 16,1 2 0-16,-2 2 0 0,1-2 0 15,-5-11-3-15,5-7-28 16,-1-12-49-16,0-16-5 16</inkml:trace>
  <inkml:trace contextRef="#ctx0" brushRef="#br0" timeOffset="76625.6882">21918 15311 475 0,'0'0'5'16,"0"0"2"-16,0 7 1 15,0-7 0-15,4 19 0 16,1-2-8-16,2 1 0 0,3 8 0 16,2 0 0-16,2 5 0 15,1-6 0-15,4-8-73 16,1 2-12-16</inkml:trace>
  <inkml:trace contextRef="#ctx0" brushRef="#br0" timeOffset="76774.8127">22102 15012 469 0,'0'0'6'0,"-14"-4"1"0,1 4 1 15,-2 0-2-15,-2 4-3 16,-7 0-8-16,6 0-34 16,-5 2-36-16,6 2-7 0</inkml:trace>
  <inkml:trace contextRef="#ctx0" brushRef="#br0" timeOffset="77012.0432">22236 15121 408 0,'0'0'7'0,"0"0"3"15,0 0 3-15,0 0-3 16,0 0 2-16,-6 0 0 16,-6 5-1-16,-1 3 2 15,-7 7-7-15,2 6-2 16,3 10-1-16,2 1-1 0,6 5-2 15,7 1 0-15,12-6 0 16,7-3 0-16,9-11 0 16,9-7 0-16,6-11 0 15,3 0 0-15,1-12 0 0,1-2 0 16,-14-4-68-16,2-4-19 16</inkml:trace>
  <inkml:trace contextRef="#ctx0" brushRef="#br0" timeOffset="77654.9212">21361 16564 447 0,'0'0'1'15,"-9"-3"2"-15,9 3 2 0,0 0 1 16,-11 0 0-16,11 0-2 16,-5 13 2-16,5 5 0 15,7 9 0-15,7 10-2 16,4 6-2-16,2 8-1 15,1 5 0-15,5 4 0 0,-5-2-3 16,2-4 0-16,-6-7-2 16,-2-10 0-16,-5-8 0 15,2-9 0-15,-4-12 1 16,-8-8 2-16,10-18 1 0,-8-10 1 16,1-12 0-16,-2-9 0 15,-1-8-1-15,0-4 1 16,0 3-1-16,0 5 2 15,3 9 0-15,3 11 0 0,1 14 1 16,3 18 1-16,6 8 0 16,1 18 1-16,1 6-1 15,0 10-2-15,-1 5-2 16,4 2-5-16,-3-3-9 0,1-5-45 16,2-2-22-16,-3-10-2 15</inkml:trace>
  <inkml:trace contextRef="#ctx0" brushRef="#br0" timeOffset="78024.8303">21854 16719 342 0,'0'0'1'0,"2"14"-1"0,4-2 1 16,0 4-1-16,0 0 0 15,5 1 0-15,3 0 2 16,-2 0 2-16,3-8 0 0,0-4 2 16,2-5 4-16,1-6 1 15,-4-10 3-15,3-2-1 16,-5-8 0-16,0-5 0 16,-6-3 1-16,-1-3 0 15,-5 2-2-15,0 2-2 0,-1 7 0 16,-3 5-1-16,1 6-1 15,3 15-8-15,0 0 0 16,0 12 0-16,5 12 0 16,4 6 0-16,4 8 0 0,0 8 0 15,4 9 0-15,-3-1 0 16,6 2-7-16,-6-7-32 16,3-1-42-16,2-9-4 0</inkml:trace>
  <inkml:trace contextRef="#ctx0" brushRef="#br0" timeOffset="78713.7372">22125 15969 511 0,'0'0'0'0,"0"0"0"15,-3-12 0-15,3 12 0 16,0 0 0-16,0 0 0 0,0 0 0 15,-3 19 0-15,7 10 0 16,5 10 0-16,8 9 0 16,0 10 0-16,6 6 0 15,0 1 0-15,4-4 0 0,-2-4 0 16,0-9 0-16,-4-12 0 16,-2-11 0-16,-7-13 0 15,-2-10 0-15,-4-6-13 0,-6-10 2 16,-5-7 2-16,-11-4 1 15,-8-4-2-15,-9 1 1 16,-3 4 2-16,-5 4 4 16,-1 13 4-16,2 7 2 15,6 17 2-15,4 12 1 16,9 11 1-16,8 9 1 0,9 2-2 16,4 1-3-16,7-4-2 15,5-6-5-15,1-9-3 16,5-8-1-16,1-11 1 0,6-11-1 15,-2-5 1-15,2-13 0 16,4-9 4-16,-1-7 1 16,0-9-3-16,-1-1-4 15,-4-5 1-15,-3 0-7 0,-3-1 0 16,-6 1 1-16,-5 6 4 16,0 0 6-16,-2 10 7 15,-2 5 8-15,-1 6 2 16,0 9 6-16,-1 10 0 0,13 0-3 15,-5 11-3-15,3 7-7 16,0-1-2-16,3 4-4 16,-1 1-1-16,0-4 2 15,-2-4 3-15,-4-4 3 0,-7-10 1 16,11 4 3-16,-11-4 0 16,0-14 0-16,-4-1-4 15,-6-7-7-15,-3-8 0 16,1-2 0-16,-2-5 0 0,5-1 0 15,-3 1 0-15,11 2-16 16,-2 2-65-16,5 1-5 16</inkml:trace>
  <inkml:trace contextRef="#ctx0" brushRef="#br0" timeOffset="78987.917">22496 15916 415 0,'0'0'7'16,"0"0"2"-16,0 0 1 15,2 14 1-15,-2-3 0 16,-2 5 1-16,0 5 1 15,0 3 0-15,-2 5-7 0,1 4-2 16,3 2-4-16,3-3 0 16,3-3-4-16,5-2-1 15,2-6-1-15,4-9 1 16,3-5 2-16,3-7 2 16,0-7 2-16,0-9 3 0,2-6 2 15,-3-7 3-15,-4-4-5 16,-6-4-4-16,-6-1 0 15,-6 1 0-15,-9 0 0 0,-9 6 0 16,-6 9 0-16,-4 8 0 16,-7 1-22-16,-1 16-61 15,4 9-2-15</inkml:trace>
  <inkml:trace contextRef="#ctx0" brushRef="#br0" timeOffset="79293.8212">22677 15847 502 0,'0'0'1'0,"4"8"1"16,5 4 1-16,5 11 0 0,2 5-3 15,5 8 0-15,3 10 0 16,4 3 0-16,3 4 0 16,1-5 0-16,5 0 0 0,-5-14-24 15,0-6-57-15,2-9-3 16</inkml:trace>
  <inkml:trace contextRef="#ctx0" brushRef="#br0" timeOffset="79559.2899">22661 15944 445 0,'0'0'3'15,"0"0"-1"-15,0 0 1 16,-10-17 1-16,9-2 0 0,1-4 1 15,4-9 0-15,8-2 0 16,3-2 0-16,10-2 0 16,2 5 0-16,4 10 1 15,-1 12-1-15,0 11 1 0,-6 15-3 16,-5 15-3-16,-4 11 0 16,-7 11 0-16,-5 6 0 15,-8 2 0-15,-2 6 0 0,-8-10-20 16,-4-5-61-16,2-8-4 15</inkml:trace>
  <inkml:trace contextRef="#ctx0" brushRef="#br0" timeOffset="80007.9821">22771 15219 487 0,'0'0'3'16,"0"0"2"-16,-11 1-1 16,11-1 1-16,-8 16 0 15,6 2-3-15,2 7-2 16,5 9 0-16,9 7 0 0,6 9 0 16,3 4 0-16,7 6 0 15,1-1 0-15,2-4 0 16,-4-8 0-16,1-6 0 15,-7-10-6-15,-2-7-5 0,-5-15-3 16,-2-9-1-16,-4-1 1 16,-4-15 2-16,-1-3 3 15,-1-6 5-15,-2 0 6 16,-2-4 5-16,0 1 4 0,-7-1 3 16,3 4 2-16,0 4 0 15,1 6-1-15,3 15-11 16,0 0-4-16,4 0 0 15,8 21 0-15,5 8 0 16,7 4 0-16,4 6 0 0,3 0 0 16,2-3 0-16,-4-7 0 15,3 0 0-15,-7-10-51 16,0-11-34-16,-7-8-3 0</inkml:trace>
  <inkml:trace contextRef="#ctx0" brushRef="#br0" timeOffset="80148.4886">23314 15558 450 0,'0'0'2'15,"5"11"1"-15,2-1-1 16,3 4-5-16,-1-4-16 0,0 2-54 16,9-2 0-16</inkml:trace>
  <inkml:trace contextRef="#ctx0" brushRef="#br0" timeOffset="80450.1781">22938 15004 232 0,'0'0'-1'0,"0"0"0"15,0 0 4-15,0 0 8 16,6 4 8-16,6-1 6 16,4 2 6-16,7 5 3 0,5 4 5 15,1 4-2-15,6 7-3 16,4 4-6-16,1 8-8 16,-3 7-20-16,0 1 0 0,-2 5 0 15,0 2 0-15,2 1 0 16,-7-8 0-16,5 1-15 15,6-9-68-15,-14-10-3 16</inkml:trace>
  <inkml:trace contextRef="#ctx0" brushRef="#br0" timeOffset="80632.5205">23614 15225 511 0,'0'0'0'15,"3"13"0"-15,1 3 0 0,3 2 0 16,1 5 0-16,4 5 0 16,1-1 0-16,4 3 0 15,-5-10 0-15,9 4 0 0,6-14-83 16,-12-8-5-16</inkml:trace>
  <inkml:trace contextRef="#ctx0" brushRef="#br0" timeOffset="80917.4484">23837 14997 511 0,'0'0'0'0,"0"0"0"16,-5 7 0-16,-8 2 0 0,-1 3 0 15,-7 5 0-15,2 2 0 16,-5 3 0-16,2 4 0 15,5 3 0-15,7 3 0 16,9-1 0-16,6-2 0 0,15-2 0 16,7-5 0-16,7-4 0 15,6-4 0-15,3-9 0 16,-1-3 0-16,0-2 0 16,-7-1 0-16,0-3 0 0,-10-9 0 15,-7 9-67-15,1 2-21 16</inkml:trace>
  <inkml:trace contextRef="#ctx0" brushRef="#br0" timeOffset="83141.6793">21969 17290 477 0,'0'0'2'16,"0"0"2"-16,0 0 1 16,0 0 1-16,0 0 0 15,0 0 2-15,0 0-5 0,0 0-3 16,0 0 0-16,0 0 0 15,0 0 0-15,0 7 0 16,3 7 0-16,3 1 0 16,3 4 0-16,2 5 0 0,1 3 0 15,1 4 0-15,4 3 0 16,-1 0 0-16,-16-34 0 16,16 34 0-16,1 2 0 15,0 0 0-15,2-1 0 16,-2-1-5-16,-1 0 1 15,11 19 2-15,-16-32 2 0,0-5 1 16,-11-16 1-16,0 0 1 16,0 0 0-16,5-11-1 15,-6-5-2-15,-4-3 0 16,-2-2 0-16,1 0 0 0,2-1 0 16,-2 0 0-16,2 2 0 15,2 0 0-15,0 2 0 16,1 0 0-16,1 4 0 15,0 3 0-15,0 11 0 0,15-3 0 16,-2 6 0-16,2 11 0 16,1 1 0-16,-16-15 0 15,18 22 0-15,3-1 0 16,-2 4-35-16,0 1-48 16,3-4-3-16</inkml:trace>
  <inkml:trace contextRef="#ctx0" brushRef="#br0" timeOffset="83619.9987">22391 17568 438 0,'0'0'0'15,"0"0"3"-15,0 0 1 0,8 7 0 16,-8-7 1-16,12 10 1 16,-12-10-1-16,16 10 1 15,-7-6 0-15,2 1-4 16,-1-3-2-16,1-2-2 0,-1 0-2 15,1 0-2-15,0-4 0 16,-2-2 1-16,2-4 2 16,-5-3 3-16,0 1 2 15,-3-7 2-15,-2 0 2 0,-1-1 0 16,0 3 2-16,0-3-2 16,0 3-1-16,0 5 0 15,0 12-2-15,0-9 0 16,0 9 1-16,11 9-1 15,-4 6 0-15,1 7-3 0,-8-22 0 16,13 29 0-16,0 0 0 16,6 9 0-16,21 42 0 15,-20-27-71-15,2-12-12 16</inkml:trace>
  <inkml:trace contextRef="#ctx0" brushRef="#br0" timeOffset="85298.559">22503 16755 463 0,'0'0'2'0,"0"0"2"15,0 0 1-15,0 0 1 16,0 0-1-16,3 6 0 0,-3-6 1 16,13 21 1-16,-2-5-3 15,5 6 0-15,2 7-4 16,7 8 0-16,6 1 0 16,0 8 0-16,1 0 0 15,-14-25 0-15,-1 4 0 0,0-4 0 16,0 2 0-16,-2-3 0 15,2-1 0-15,-3-2 0 16,0 0-2-16,-2-5 2 16,-1 1-1-16,-2-5 1 0,-9-8 3 15,7 10-3-15,-7-10 0 16,-12-3 0-16,-13-9 0 16,-6-2 0-16,-9 2 0 15,-1 3 0-15,3 9 0 16,19 0 0-16,-3 4 0 0,6 3 0 15,-2 5 0-15,4 1 0 16,1 3 0-16,5 4 0 16,1 4 0-16,3 0 0 15,4 3 0-15,3-1 0 0,4 1 0 16,2 2 0-16,4-2 0 16,1-3 0-16,4 0 0 15,4-2 0-15,0 1-76 16,4-13-9-16</inkml:trace>
  <inkml:trace contextRef="#ctx0" brushRef="#br0" timeOffset="85887.4616">23086 17263 250 0,'0'0'6'0,"0"0"5"16,13 10 10-16,-13-10 1 0,13 6 3 16,-13-6 2-16,13 5 3 15,-13-5 1-15,11 0-5 16,-11 0-2-16,6-18-8 16,-5 2-1-16,-2-7-8 15,-14-9-7-15,-6-11 0 16,-7-7 0-16,1-1 0 0,5 9 0 15,10 3 0-15,3-2 0 16,5 10 0-16,4 7 0 16,8 6 0-16,6 9 0 0,0 4 0 15,-3 3 0-15,2 2 0 16,-3 4 0-16,-1-3 0 16,-9-1 0-16,12 7 0 15,-12-7 0-15,2 8 0 0,-2 1 0 16,0 6 0-16,-2 7 0 15,0 4 0-15,0 5 0 16,2 5 0-16,2 1 0 16,2-16 0-16,3 2 0 15,2-1 0-15,0 0 0 0,5-4 0 16,2-1 0-16,3-4 0 16,-6-7 0-16,32-1 0 15,1-7 0-15,4-21 0 16,-3-9 0-16,2-13 0 0,-14-9 0 15,-13-8 0-15,-16 12 0 16,-6 4 0-16,-11 10 0 16,-7 11 0-16,-7 5 0 15,-2 8 0-15,-4 1 0 0,3 11-9 16,1 0-73-16,2 0-5 16</inkml:trace>
  <inkml:trace contextRef="#ctx0" brushRef="#br0" timeOffset="86767.672">23546 16544 511 0,'0'0'0'16,"-8"0"0"-16,8 0 0 0,-18-3 0 16,8 3 0-16,-6 1 0 15,2 2 0-15,-2 8 0 16,8 4 0-16,-1 1 0 16,4 8 0-16,4 3 0 0,1 5 0 15,10 0 0-15,4 4 0 16,5-7 0-16,5-2-2 15,2-9-5-15,2-7 0 0,-3-11 0 16,-1-3 2-16,-2-16 0 16,-5-6 2-16,-3-3 2 15,-6-1 3-15,-2 1 1 16,-6 5 1-16,0 3 2 0,-1 6-1 16,1 14 0-16,-11-12 0 15,11 12-1-15,0 5-1 16,0 7-3-16,8 4 0 15,4 3 0-15,7 4 0 16,5 6 0-16,6 7-3 0,4 3 0 16,7 2-2-16,-2 3 0 15,3 3 0-15,-4 1 1 16,-5 2 1-16,-19-25 0 16,-3 1 3-16,-2-2 2 0,-5 0 2 15,-3 0 1-15,-1-1 0 16,-5-3-1-16,-5 0-2 15,-3-5-1-15,-1 1-6 16,-5-6-7-16,0-3-11 16,-18-7 2-16,-4-7 1 0,-1-20 3 15,12-10 5-15,7-8 5 16,12-5 6-16,11-1 9 16,6 2 11-16,8 6 0 0,-2 4-2 15,1-1-3-15,-1 0-3 16,-3-3-1-16,-3-6 0 15,-2-2-1-15,3-2 0 16,-5-2-9-16,0-2 0 16,-2 2 0-16,-6 1 0 0,-1 7 0 15,-3 7 0-15,0 7 0 16,-1 12 0-16,-1 5 0 16,1 9 0-16,3 8 0 15,1 15 0-15,3 9 0 0,1 6 0 16,3 4 0-16,0 5 0 15,3 8 0-15,5 1 0 16,4-3 0-16,4-4 0 16,1-4 0-16,4-6 0 0,1-10 0 15,1-9 0-15,0-13 0 16,2-7-10-16,-4-10-75 16,-5-9-3-16</inkml:trace>
  <inkml:trace contextRef="#ctx0" brushRef="#br0" timeOffset="87115.9422">23968 16254 378 0,'0'0'9'0,"0"0"3"16,0 0 4-16,0 0 3 15,-11-5 1-15,11 5 0 0,0 0 0 16,-5 7-3-16,5 2-17 16,4 5 0-16,3 5 0 15,5 3 0-15,4 3 0 16,1 0 0-16,0-1 0 0,0-7 0 15,0-2 0-15,-1-7 0 16,-2-8 0-16,-1-4 0 16,-3-11 0-16,-4-6 0 15,0-7 0-15,-5-2 0 0,1-6 0 16,-2 0 0-16,0 0 0 16,-4 4 0-16,2 6 0 15,1 6 0-15,-1 6 0 16,2 14 0-16,10-5 0 0,7 10 0 15,0 9 0-15,7 4 0 16,3 1 0-16,3 2 0 16,-2-4 0-16,5 1 0 15,-9-3-37-15,1-13-53 16</inkml:trace>
  <inkml:trace contextRef="#ctx0" brushRef="#br0" timeOffset="87849.4123">24210 15562 511 0,'0'0'0'15,"0"0"0"-15,0 0 0 16,0 0 0-16,-11-5 0 0,11 5 0 16,0 12 0-16,7 6 0 15,4 7 0-15,10 7 0 16,5 7 0-16,1 10 0 15,6 3 0-15,-2 1 0 16,1-3 0-16,-1-7 0 0,-8-4 0 16,-1-8 0-16,-8-7 0 15,1-10 0-15,-4-11 0 16,-11-3 0-16,13-12 0 16,-8-2 0-16,-4-8 0 0,-1-5 0 15,0-7 0-15,-4-5 0 16,-2-4 0-16,3 1 0 15,3 4 0-15,0 0 0 0,5 6 0 16,6 10 0-16,10 10 0 16,0 12 0-16,2 6 0 15,4 15 0-15,-2 5 0 16,-2 11 0-16,-5 2 0 16,-1 8 0-16,-9-1 0 0,-2 3 0 15,-4 0 0-15,-2-4 0 16,-6 1 0-16,-4-5 0 15,-4 0 0-15,-3-9 0 16,-2-3 0-16,-5-13 0 0,-2-9-79 16,4-7-9-16</inkml:trace>
  <inkml:trace contextRef="#ctx0" brushRef="#br0" timeOffset="88183.7659">24654 15637 491 0,'0'0'2'0,"-7"0"2"16,-1 0 0-16,-2 1 0 0,-1 5 0 15,2 4-2-15,0 2-2 16,2 8 0-16,7 2 0 16,4 2 0-16,6 0 0 15,3 0 0-15,8-5 0 0,1-7 0 16,2-10 0-16,2-4 0 15,-2-12 0-15,2-6 0 16,-2-4 0-16,-1-5 0 16,-6-3 0-16,-4 2 0 0,-7 2 0 15,-6 2 0-15,0 2 0 16,-11 2 0-16,-2 7 0 16,-4 4 0-16,-4 5 0 15,-4 6 0-15,4 6 0 0,-5 3-8 16,8 1-80-16,3-2-2 15</inkml:trace>
  <inkml:trace contextRef="#ctx0" brushRef="#br0" timeOffset="88533.7577">24865 15349 495 0,'0'0'1'15,"0"0"1"-15,0 0 0 16,0 0 0-16,0 8-1 0,0-8 0 15,0 16 0-15,0-2-1 16,0 0 0-16,8 1-1 16,-4 3 0-16,6-2 0 15,-1-1 1-15,-2-5 0 0,-7-10 0 16,12 9 0-16,-12-9 0 16,6-7 0-16,-6-6 1 15,0-7 2-15,-3-5 2 16,-2-2-5-16,-2-8 0 0,0-2 0 15,1 1 0-15,2 3 0 16,0 5 0-16,4 5 0 16,6 10 0-16,3 8 0 15,9 10 0-15,2 12 0 0,7 12 0 16,-2 0 0-16,3 10 0 16,-9-6 0-16,-4 2-73 15,4-7-14-15</inkml:trace>
  <inkml:trace contextRef="#ctx0" brushRef="#br0" timeOffset="89015.8913">24891 14691 511 0,'0'0'0'16,"0"0"0"-16,-13-12 0 15,13 12 0-15,0 0 0 0,-10-8 0 16,10 8 0-16,0 0 0 16,0 9 0-16,5 10 0 15,9 9 0-15,1 5 0 16,9 9 0-16,0 2 0 16,7 4 0-16,-4-4 0 0,3 1 0 15,-4-8 0-15,-4-7 0 16,-3-7 0-16,-4-9 0 15,-4-6 0-15,-3-6 0 16,-8-2 0-16,5-7 0 0,-5-5 0 16,-11-3 0-16,-2 2 0 15,-4 0 0-15,-2 1 0 16,-3 6 0-16,5 5 0 0,-5 1 0 16,5 11 0-16,7 8 0 15,4 6 0-15,6 3 0 16,0 7 0-16,0 2 0 15,2 8 0-15,2-6 0 0,6-2 0 16,-1-4 0-16,-1-6 0 16,8-8 0-16,1-9 0 15,7-7 0-15,1-9 0 16,7-5 0-16,-6-4-48 16,5-10-39-16</inkml:trace>
  <inkml:trace contextRef="#ctx0" brushRef="#br0" timeOffset="100273.2757">18720 6753 0 0</inkml:trace>
  <inkml:trace contextRef="#ctx0" brushRef="#br0" timeOffset="100501.7947">18720 6753 0 0,'17'-3'0'0,"-2"6"0"0,-9 8 0 0,0 2 0 15,-13 5 0-15,5-6 0 16,-8-6 0-16,-7 1 0 0,1-5 0 16,-8-2 0-16,-1 3 0 15,-4 0 0-15,3 5 0 16,-6 2 0-16,4 8 0 16,3 8 0-16,-4 5 0 15,1 5 0-15,7 1 0 0,1-2 0 16,-2 2 0-16,7 3 0 15,1-2 0-15,3-5 0 16,9 0 0-16,0-22 0 0,2 30 0 31,0 0 0-31,10-2 0 16,1 0 0-16</inkml:trace>
  <inkml:trace contextRef="#ctx0" brushRef="#br0" timeOffset="105255.7956">18532 7370 273 0,'0'0'8'0,"0"0"0"0,0 0 3 15,0 0 1-15,0 0 2 16,-10 0-1-16,10 0 1 15,0 0 1-15,-9 0-7 16,9 0-1-16,0 0-3 0,-11-3-1 16,11 3-2-16,0 0 0 15,-9-7 1-15,9 7 2 16,-13-3 1-16,13 3 0 0,-15-5 1 16,15 5-1-16,-11-7 1 15,11 7-1-15,-16-5-1 16,16 5-2-16,-10-9 0 15,10 9 1-15,-14-7 1 0,14 7 2 16,-9-6 1-16,9 6 0 16,-9-7 1-16,9 7 0 15,-11-5 0-15,11 5 0 16,0 0-1-16,0 0-2 0,0 0-3 16,0 0-2-16,0 0 0 15,0 0 0-15,0 0 0 16,0 0 0-16,0 0 0 15,0 0 0-15,0 0 0 16,0 0 0-16,0 0 0 0,0 0 0 16,0 0 0-16,8-9 0 15,-8 9 0-15,10 0 0 16,-10 0 0-16,9-3 0 0,-9 3 0 16,10-3 0-16,-10 3 0 15,10-3 0-15,-10 3 0 16,11-3 0-16,-3 3 0 15,5 0 0-15,-2 0 0 0,3 0 0 16,0 2 0-16,6-2 0 16,-1 1 0-16,1-1 0 15,-1 0 0-15,1 0 0 0,0 0 0 16,-4 3 0-16,1 0 0 16,0 0 0-16,0 0 0 15,0 0 0-15,-3 0 0 16,-2 1 0-16,0-3 0 15,-1 3 0-15,-1-4 0 16,-10 0 0-16,12 3 0 0,-12-3 0 16,0 0 0-16,11 6 0 15,-11-6 0-15,0 0 0 16,16 0-84-16,-16 0-4 0</inkml:trace>
  <inkml:trace contextRef="#ctx0" brushRef="#br0" timeOffset="105853.7947">18392 7045 398 0,'0'0'5'0,"0"0"2"16,0 0 1-16,0 0 1 15,0 0 2-15,6 9 1 16,-6-9 0-16,15 5 1 15,-3-1-3-15,3 2-2 0,7-1 1 16,1 2 0-16,8 0-9 16,2 1 0-16,3-1 0 15,4 1 0-15,-1 1 0 16,-2-3 0-16,1-3 0 0,-3 2 0 16,-3-2 0-16,-4 1 0 15,-3-4 0-15,-8 3 0 16,3-3 0-16,-5 2 0 0,-3-2 0 15,-6 0 0-15,-6 0 0 16,10 0 0-16,-10 0 0 16,4 10-77-16,-4-10-8 15</inkml:trace>
  <inkml:trace contextRef="#ctx0" brushRef="#br0" timeOffset="106168.4933">18600 7311 450 0,'0'0'6'0,"0"0"2"0,-1-12 2 16,1 12 2-16,0-17 0 15,2 5 1-15,0-4-13 16,4 0 0-16,5-1 0 16,-3 0 0-16,1-2 0 0,1-6 0 15,-4 0-73-15,3 5-12 16</inkml:trace>
  <inkml:trace contextRef="#ctx0" brushRef="#br0" timeOffset="106558.1288">18724 6916 415 0,'0'0'5'15,"0"0"3"-15,0 0 4 16,8-7 1-16,0-2 2 0,1-3 0 16,1-1 1-16,6-3-4 15,0-4-12-15,2-2 0 16,3-3 0-16,-1 0 0 16,0-2 0-16,0 0 0 0,-3 0 0 15,1 3 0-15,-9-7 0 16,-9 14-83-16,9 7-2 15</inkml:trace>
  <inkml:trace contextRef="#ctx0" brushRef="#br0" timeOffset="107419.9312">18990 6320 405 0,'0'0'5'16,"0"0"3"-16,0 0 1 15,-10 0 2-15,10 0 0 16,-7 0 1-16,7 0 2 16,-11 0 0-16,11 0-4 0,-8 0-2 15,8 0-4-15,-7 4-4 16,6 5 0-16,0 5 0 15,1 6 0-15,0 3 0 16,2 6 0-16,6 4 0 16,-1 3 0-16,6-2 0 0,-1 2 0 15,6-6 0-15,2-4 0 16,-1-6 0-16,3-6 0 16,4-6 0-16,2-8 0 0,2-6 0 15,0-11 0-15,-3-7 0 16,0-10 0-16,-2-1 0 15,-4-8 0-15,-2-4 0 16,-10-2 0-16,0-2 0 0,-8 3 0 16,-1-3 0-16,-10 8 0 15,-1 6 0-15,-4 6 0 16,-3 7 0-16,-2 11 0 16,-3 6 0-16,5 7 0 0,-4 1 0 15,-2 10-79-15,8 3-5 16</inkml:trace>
  <inkml:trace contextRef="#ctx0" brushRef="#br0" timeOffset="107830.9271">19220 6587 435 0,'0'0'5'16,"0"0"2"-16,6 8 2 0,3 1 1 16,2 1 1-16,6 0 2 15,0 4 0-15,7 4-5 16,5-3-8-16,1 4 0 16,6-3 0-16,-3 1 0 0,1-4 0 15,-2 1 0-15,0-3 0 16,-3-1 0-16,-6-3 0 15,2 7 0-15,-11-3-78 16,1 1-7-16</inkml:trace>
  <inkml:trace contextRef="#ctx0" brushRef="#br0" timeOffset="108376.8189">19716 6513 436 0,'0'0'6'15,"0"0"4"-15,0 0 0 16,0 0 1-16,0 8 2 16,4 0 0-16,1 8-1 15,4 2-12-15,2 4 0 0,1 5 0 16,5 6 0-16,-2 3 0 15,3 3 0-15,-1-2 0 16,1 1 0-16,-2-5 0 16,2 0 0-16,-4-8 0 0,1-2 0 15,-5-13 0-15,-10-10-83 16,0 0-3-16</inkml:trace>
  <inkml:trace contextRef="#ctx0" brushRef="#br0" timeOffset="108714.5286">19843 6283 456 0,'0'0'3'16,"0"0"4"-16,4 10 4 15,1 4 0-15,6 12 0 0,2 3 1 16,4 8-12-16,1 2 0 16,6 6 0-16,2 1 0 15,0-5 0-15,0-4 0 16,-1-8 0-16,-5-2 0 0,2-8 0 15,-4-2 0-15,-8-8-20 16,-3-4-64-16,-7-5-1 16</inkml:trace>
  <inkml:trace contextRef="#ctx0" brushRef="#br0" timeOffset="108958.023">19866 6711 472 0,'0'0'4'15,"0"0"2"-15,6-12 0 16,4-1 0-16,3-5 0 15,0-2-4-15,12-2-24 0,-1-7-52 16,3 2-5-16</inkml:trace>
  <inkml:trace contextRef="#ctx0" brushRef="#br0" timeOffset="110041.8555">18441 7450 334 0,'0'0'7'0,"0"0"4"16,0 0 0-16,0 0 3 16,0 8 1-16,0-8-1 15,0 0 1-15,11 10 2 16,2-9-6-16,-3-1-2 0,3 0-2 15,-2-1 1-15,7-2-2 16,-2-4 1-16,1 3-1 16,-2 0-2-16,-2 1-1 15,-3 1 0-15,2-1-1 16,-4 3 0-16,-8 0-2 0,13 0-1 16,-13 0-7-16,9-1-22 15,2-1-47-15,-11 2-4 16</inkml:trace>
  <inkml:trace contextRef="#ctx0" brushRef="#br0" timeOffset="110375.9249">18515 7553 330 0,'0'0'3'0,"0"0"3"16,8 0 2-16,-8 0 1 15,12-3 3-15,-2 3-2 16,-2-2 2-16,5 1 0 0,-4 0-4 16,1-1-2-16,-10 2-5 15,16-1-13-15,-13 6-49 16,-3-5-9-16</inkml:trace>
  <inkml:trace contextRef="#ctx0" brushRef="#br0" timeOffset="110759.5792">18551 7686 339 0,'0'0'7'15,"0"0"4"-15,8-4 2 0,-8 4 0 16,17-8 1-16,-8 4-1 16,3 1 1-16,1-3 0 15,-1 2-8-15,0-2-15 16,-12 6-63-16,17-6 1 16</inkml:trace>
  <inkml:trace contextRef="#ctx0" brushRef="#br0" timeOffset="116851.9889">24134 13318 260 0,'0'0'2'15,"0"0"-2"-15,-7-13 0 0,7 13 0 16,-7-12 1-16,7 12 2 15,-9-15 6-15,9 15 4 16,-14-13 3-16,14 13 3 16,-10-7 1-16,10 7 2 15,0 0 1-15,-8-7-3 0,8 7-3 16,0 0-4-16,0 0-1 16,0 0-2-16,-10-9-1 15,10 9 1-15,-9-5-3 0,9 5 0 16,-18-10 0-16,10 8-1 15,-3-1-1-15,0 1-5 16,-1 2 0-16,-2 0 0 16,2 0 0-16,-1 1 0 15,2 3 0-15,-3 1 0 0,0 2 0 16,-1-1 0-16,3 2 0 16,1 0 0-16,-3 2 0 15,4 1 0-15,1 3 0 0,0 1 0 16,3-2 0-16,4 2 0 15,-2 1 0-15,1 0 0 16,2-1 0-16,1 0 0 16,0 1 0-16,2-1 0 0,1 2 0 15,1 0 0-15,0-2 0 16,3 4 0-16,2-1 0 16,0-1 0-16,-3-1 0 15,7-1 0-15,-1 1 0 0,1-5 0 16,1 0 0-16,2-1 0 15,-1-1 0-15,3-4 0 16,0 1 0-16,-4-3 0 16,3-3 0-16,-2 0 0 15,4 0 0-15,-5 0 0 0,2-2 0 16,-3-2 0-16,2-3 0 16,-2 1 0-16,2 2 0 15,-5-3 0-15,-2-1 0 0,2 0 0 16,-4-1 0-16,-1-3 0 15,0-2 0-15,-1 1 0 16,-1-1 0-16,-1-3 0 16,0 4 0-16,-2-3 0 0,2 1 0 15,-2-1 0-15,0 1 0 16,1-2 0-16,1 3 0 16,-1-4 0-16,-1-2 0 15,1 0 0-15,-1 0 0 16,0 3 0-16,0-3 0 0,-2 3 0 15,-1 1 0-15,-2 0 0 16,-1 3 0-16,-1 0 0 16,0 1 0-16,-2 1 0 15,-1 3 0-15,3 1 0 0,-6-1 0 16,4 2 0-16,-2 3 0 16,-2-1 0-16,4 1 0 15,-3 1 0-15,-4-1 0 0,2 3 0 16,0 0 0-16,0 0 0 15,1 1 0-15,2 3 0 16,3-2 0-16,8-2-8 16,-9 13-80-16,9-13-1 0</inkml:trace>
  <inkml:trace contextRef="#ctx0" brushRef="#br0" timeOffset="117724.7229">24011 13776 343 0,'0'0'8'16,"0"0"4"-16,0-12 3 16,0 12 1-16,8-17 1 15,-4 7 1-15,3-1 0 0,1-2 1 16,6 4-7-16,-6-2-4 16,1 4-1-16,3 0-2 15,-2 0-2-15,1 3 0 16,-11 4-1-16,15-7-1 15,-7 6-2-15,-8 1-3 0,15-5-11 16,-15 5-40-16,0 0-27 16,0 0 0-16</inkml:trace>
  <inkml:trace contextRef="#ctx0" brushRef="#br0" timeOffset="118184.2296">24150 13789 265 0,'0'0'1'16,"0"0"-1"-16,0 0 1 16,0 0-1-16,8 0 2 0,-8 0 1 15,0 0 8-15,14 4 5 16,-14-4 2-16,10 0 4 15,-10 0 1-15,16 0 4 16,-16 0-3-16,15-6-1 0,-4 4-6 16,-2-4-5-16,2 3-3 15,2-1-3-15,0 0-2 16,0-2-2-16,1 1-1 16,-3-2 0-16,1 3-2 15,-2-1-4-15,2 5-10 0,-12 0-40 16,10 1-24-16,-10-1-2 15</inkml:trace>
  <inkml:trace contextRef="#ctx0" brushRef="#br0" timeOffset="118560.6265">24351 13924 379 0,'0'0'1'15,"8"-3"0"-15,-8 3-5 0,12-2-28 16,-12 2-33-16,15-3-4 15</inkml:trace>
  <inkml:trace contextRef="#ctx0" brushRef="#br0" timeOffset="119429.8766">24143 13106 374 0,'0'0'9'0,"0"0"0"16,0 0 2-16,0 0 2 15,-2-10 0-15,2 10 1 0,0 0 1 16,-1-12 0-16,1 12-5 16,1-12-3-16,3 3-1 15,-2-1 0-15,2-3-1 16,1-1-1-16,3 0-4 15,0-1 0-15,-1-2 0 0,0 1 0 16,2 0 0-16,0 0 0 16,-3 2 0-16,1-1 0 15,-1 5 0-15,0 1 0 0,-6 9 0 16,5-8 0-16,-5 8 0 16,0 0 0-16,0 0 0 15,0 0 0-15,0 0-26 16,0 0-55-16,0 0-4 0</inkml:trace>
  <inkml:trace contextRef="#ctx0" brushRef="#br0" timeOffset="119890.4198">24263 12555 369 0,'0'0'6'0,"0"12"2"15,1-1 0-15,4 4 1 0,4 4 0 16,2 3 1-16,3 0 0 16,3 4 0-16,2-6-5 15,-2 1-3-15,1-6-4 0,-1-2-28 16,0-1-43-16,-6-6-2 16</inkml:trace>
  <inkml:trace contextRef="#ctx0" brushRef="#br0" timeOffset="120195.8196">24501 12223 448 0,'0'0'5'0,"0"0"4"0,0 0 0 16,0 5 1-16,0-5 0 15,0 12 0-15,0-2 0 16,1 4-10-16,1 1 0 16,4 2 0-16,1 8 0 0,3 1 0 15,2 1 0-15,2 2 0 16,-3-1 0-16,8 3-38 15,-1-2-43-15,-6-2-4 0</inkml:trace>
  <inkml:trace contextRef="#ctx0" brushRef="#br0" timeOffset="120565.9243">24420 12622 386 0,'0'0'7'0,"5"-13"1"16,2 4 1-16,2 0 0 0,3-7 1 15,1 1-1-15,3-2-1 16,-2-5-9-16,5-5-61 15,-4 12-14-15</inkml:trace>
  <inkml:trace contextRef="#ctx0" brushRef="#br0" timeOffset="121748.1806">23304 13222 229 0,'0'0'1'16,"0"0"-1"-16,0 0 0 0,0 0 1 15,9-2 2-15,-9 2 5 16,9 0 4-16,-9 0 3 16,12 5 3-16,-12-5 2 15,6 12 1-15,-6-12-1 0,3 14 0 16,-3-14-2-16,3 17-5 16,-3-17-1-16,4 17-2 15,3-8 0-15,-7-9-1 0,14 15 0 16,-5-9 2-16,6 1-2 15,1 0 0-15,3-3-2 16,3-1 0-16,2 0-1 16,3-1-1-16,1 0-1 0,2 2 0 15,-1 0-4-15,0 0 0 16,0 2 0-16,-3 2 0 16,-4-2 0-16,0-1 0 15,-4 2 0-15,-4-2 0 0,0 0 0 16,-6-1 0-16,-1 1 0 15,-7-5-3-15,12 8-1 16,-12-8 0-16,9 7 0 16,-9-7-2-16,15 7-7 15,-7-7-31-15,-8 0-35 0,16 2-2 16</inkml:trace>
  <inkml:trace contextRef="#ctx0" brushRef="#br0" timeOffset="122326.169">23136 13479 430 0,'0'0'5'16,"0"0"1"-16,0 0 1 0,0 0 1 15,0 0-1-15,6-10 1 16,-6 10-1-16,0 0 1 16,5-10-5-16,-5 10-1 15,0 0-1-15,18 0 1 0,-8 3-1 16,5 7 0-16,2 6 0 16,3 4-1-16,0 2 1 15,4 6 0-15,-4-1-1 16,2 3-5-16,-2-6-8 15,1-5-39-15,-4-2-28 0,-1-5-1 16</inkml:trace>
  <inkml:trace contextRef="#ctx0" brushRef="#br0" timeOffset="122584.8289">23334 13362 432 0,'0'0'3'0,"0"0"2"15,0 0 0-15,2 10 1 16,3-2 1-16,7 6 0 0,2 6 2 16,1-1-1-16,2 5-3 15,5 2-1-15,1-4-2 16,0 2-1-16,-1-6-4 15,0 1-10-15,-10-2-42 16,4-6-26-16,-3-5-1 0</inkml:trace>
  <inkml:trace contextRef="#ctx0" brushRef="#br0" timeOffset="122864.2158">23405 13508 462 0,'0'0'3'0,"0"0"-1"0,0 0 1 16,13-14 0-16,-13 14 0 15,11-18 1-15,-2 7-1 16,3-2 1-16,-2 0-3 16,1 0-2-16,-2 1-6 0,3-10-54 15,0 17-19-15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8-03-15T20:21:10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5436 9603 315 0,'0'0'7'0,"0"0"3"16,0 0 3-16,10-3 2 16,-10 3 4-16,0 0 1 15,7-10 0-15,-7 10 1 16,2-11-6-16,-2 11-2 15,0-10-3-15,0 10-2 0,-6-9-2 16,6 9 0-16,-11-9-1 16,2 5-1-16,-4 1 0 15,0 1-4-15,-4-1 0 0,1 3 0 16,-1 0 0-16,-5 0 0 16,1 0 0-16,-2 0 0 15,-2 3 0-15,2 2 0 16,-2-1 0-16,4-1 0 0,-1 3 0 15,2-2 0-15,2 3 0 16,3 0 0-16,1 3 0 16,2 3 0-16,0 1 0 15,1 5 0-15,0 1 0 0,3 7 0 16,-2 0 0-16,4 0 0 16,-4 3 0-16,3 1 0 15,0 1 0-15,4-2 0 0,-1 0 0 16,3-4 0-16,1-1 0 15,1-1 0-15,6-2 0 16,4-4 0-16,4-2 0 16,2-4 0-16,2-3 0 15,6-2 0-15,0-1 0 0,4-3 0 16,-2-3 0-16,2 0 0 16,2 0 0-16,-2 0 0 15,-2 0 0-15,2 0 0 16,-2-3 0-16,-1 1 0 0,-2 1 0 15,1 1 0-15,-4 0 0 16,0 0 0-16,-3 0 0 16,-2 0 0-16,-2 0 0 0,0 0 0 15,-5 0 0-15,0 0 0 16,-9 0 0-16,10 4 0 16,-10-4 0-16,1 11-55 15,-1-11-32-15</inkml:trace>
  <inkml:trace contextRef="#ctx0" brushRef="#br0" timeOffset="680.0346">6343 9626 407 0,'0'0'5'15,"0"0"2"-15,0 0 1 16,0 0 1-16,0 0 1 0,0 0 0 16,-7 4 1-16,7-4 1 15,0 0-3-15,4 6-3 16,-4-6 0-16,13 5 0 15,-3-2-1-15,4 4-5 0,2-5 0 16,5 4 0-16,3-3 0 16,1 0 0-16,2 2 0 15,8 0 0-15,-2-1 0 16,2 0 0-16,0-1 0 0,1 0 0 16,0-3 0-16,1 0 0 15,-1 0 0-15,-1-6 0 16,0 1 0-16,-6-5 0 0,-1 5 0 15,-10-7 0-15,4-3-40 16,-8 11-46-16,-14 4-3 16</inkml:trace>
  <inkml:trace contextRef="#ctx0" brushRef="#br0" timeOffset="1041.9541">6552 9936 411 0,'0'0'5'0,"8"3"2"16,2-1 3-16,2 0 1 16,4 1 1-16,4-1 0 15,2 1 1-15,2-1 0 16,2-1-4-16,-2 1-3 0,-1-1-4 16,-1 3-2-16,-3 0 0 15,1-1 0-15,-2 1 0 16,-1-1 0-16,0-2-9 15,1 5-22-15,15-5-50 0,-14-1-2 16</inkml:trace>
  <inkml:trace contextRef="#ctx0" brushRef="#br0" timeOffset="1938.0129">7763 9472 404 0,'0'0'4'15,"0"0"2"-15,0 0 1 0,-10-12 1 16,0 7 2-16,-2-2 0 16,-1 2 1-16,-5 0 0 15,0 1-2-15,-3 2-3 16,-3 1-1-16,3 1-2 0,-2 3 0 16,-1 3-1-16,2 2 0 15,0 4-2-15,3 4 0 16,2 2 0-16,2 6-1 15,2 2 1-15,3 6-1 0,4 3 0 16,2 2-1-16,3 2 0 16,1 2-2-16,5 0 0 15,2 3 0-15,6 1 0 16,0-5 0-16,3-2 1 16,6-1 0-16,1-4 2 0,4-1 2 15,3-8 1-15,4-3 1 16,3-5 2-16,6-5 0 15,2-6 1-15,4-2 1 0,-1-6 0 16,1-5-1-16,0-8-4 16,0-3-2-16,-5-5 0 15,0-5 0-15,-5 0 0 16,-8-4 0-16,-3-2 0 0,-2-5 0 16,-7 2 0-16,-5-2 0 15,-4 0 0-15,-7 2 0 16,-3-5 0-16,0 8 0 15,-3-2 0-15,-7 7 0 0,-2 0 0 16,-3 2 0-16,-5 6 0 16,-2 1 0-16,-2 3 0 15,-6 1 0-15,-2 0 0 0,-4 2 0 16,-1 1 0-16,3 1 0 16,-2 2 0-16,3 1 0 15,3 2 0-15,3 2 0 16,3 3 0-16,5-2 0 15,5 5 0-15,-1-3 0 0,15 3-3 16,-16 4-55-16,16-4-27 16,0 0-2-16</inkml:trace>
  <inkml:trace contextRef="#ctx0" brushRef="#br0" timeOffset="19645.9938">5386 9186 265 0,'0'0'8'0,"0"0"5"15,0 0 4-15,-9-7 3 16,9 7 0-16,-10-5 3 15,10 5 4-15,-12-8-2 0,12 8-5 16,-10-6-6-16,10 6-2 16,-14-3-3-16,14 3-1 15,-9 0-2-15,9 0-1 16,0 0-1-16,-8 0-2 0,8 0 1 16,0 0-1-16,2 7 0 15,-2-7 0-15,11 19-1 16,1-6 2-16,-1 0-3 15,1 1 0-15,5 2 0 0,-1 0 0 16,3 2 0-16,-1-1 0 16,0 4 0-16,3 3 0 15,-3 0 0-15,0 4 0 0,2 3 0 16,-3-2 0-16,-1-4 0 16,-2 1 0-16,-1-9 0 15,-1-1 0-15,-1-3-6 16,-11-13-74-16,7 0-4 15</inkml:trace>
  <inkml:trace contextRef="#ctx0" brushRef="#br0" timeOffset="20654.4394">5395 8762 330 0,'0'0'3'0,"0"0"3"0,-10-6 6 16,10 6 2-16,-13-3 2 16,13 3 2-16,-17-5-1 15,7 3 1-15,2 1-1 16,8 1-6-16,-15 0-3 0,15 0-3 16,-13 8-1-16,13-8-1 15,-16 17 0-15,9-5-1 16,-5 3-1-16,2 3 1 15,0 7-1-15,-3 2 0 0,1 5 0 16,-1 4 0-16,3 2-1 16,0 2 0-16,0 0-1 15,2-2 1-15,3 2 0 0,0-5-1 16,3-3 1-16,2-3 0 16,0-4 0-16,0-3-1 15,0-6-1-15,3 1-4 16,-2-5-12-16,-1-12-50 0,0 0-12 15</inkml:trace>
  <inkml:trace contextRef="#ctx0" brushRef="#br0" timeOffset="21098.0923">5619 8749 385 0,'0'0'5'0,"0"0"2"0,0 0 2 16,0 0 1-16,0 0 1 16,0 0 1-16,10 9 1 15,-10-9 1-15,8 17-4 16,0-3-2-16,0 3-1 0,3 5-1 16,-3 2-1-16,2 3 0 15,-1 5-1-15,-1 1-4 16,-3 4 0-16,0-2 0 15,1 2 0-15,-2 1 0 0,-1-5 0 16,0 0 0-16,-1-2 0 16,0-6 0-16,-1-5-7 15,2-2-11-15,-2-6-14 16,-1-12-47-16,0 8-4 16</inkml:trace>
  <inkml:trace contextRef="#ctx0" brushRef="#br0" timeOffset="21440.3982">5491 9056 420 0,'0'0'6'16,"0"0"1"-16,0 0 3 0,7-10 0 16,-7 10 2-16,10-7 0 15,-10 7 0-15,20-7 1 16,-7 4-4-16,3 3-9 0,3-2 0 16,3-1 0-16,1 3 0 15,3-2 0-15,1-1 0 16,1-3 0-16,-2 3 0 15,-1-2 0-15,-1-2 0 0,-6-2 0 16,6 6-16-16,5-7-66 16,-9-2-2-16</inkml:trace>
  <inkml:trace contextRef="#ctx0" brushRef="#br0" timeOffset="22760.1488">5039 9885 387 0,'0'0'6'0,"0"0"1"16,0 0 2-16,-6 0 1 0,6 0 1 15,-14 0 2-15,5-2 0 16,9 2 1-16,-14 0-5 15,14 0 0-15,-14 0-2 16,14 0-2-16,-9-4 1 0,9 4-1 16,-8-3-5-16,8 3 0 15,-12-5 0-15,12 5 0 16,-9-5 0-16,9 5 0 16,-14-5 0-16,5 5 0 0,1 0 0 15,-5-2 0-15,0 1 0 16,-5 1 0-16,1 0 0 15,-5 0 0-15,-1 0 0 0,-4 0 0 16,0 6 0-16,-4-1 0 16,0 4 0-16,-2 1 0 15,-1 0 0-15,0 2 0 16,1 2 0-16,-3-2 0 16,4 1 0-16,2-2 0 0,0 1 0 15,3-2 0-15,-2 0 0 16,2 0 0-16,-2-4 0 15,2 0 0-15,-2-1 0 16,-1-1 0-16,4-1 0 0,1 0 0 16,4 0 0-16,2-2 0 15,2 1 0-15,4 1 0 16,4-1 0-16,9-2 0 0,-13 5 0 16,13-5 0-16,-9 3 0 15,9-3 0-15,0 0 0 16,0 0 0-16,-7 2 0 15,7-2 0-15,0 0 0 0,0 0 0 16,0 0 0-16,0 0 0 16,0 0 0-16,0 0 0 15,0 0 0-15,0 0 0 16,0 0 0-16,0 0 0 0,0 0 0 16,0 0 0-16,0 0 0 15,0 10-69-15,0-10-19 16</inkml:trace>
  <inkml:trace contextRef="#ctx0" brushRef="#br0" timeOffset="32055.979">5601 11803 231 0,'0'0'8'0,"0"0"4"16,0 0 4-16,0 0 4 15,0 0 3-15,2-9 3 16,-2 9 1-16,2-9 5 0,-2 9-7 16,2-14-3-16,-2 14-5 15,3-15-2-15,-3 15-3 16,4-13-2-16,-4 13-2 15,2-15-1-15,-2 15-7 0,0-12 0 16,0 12 0-16,0-9 0 16,0 9 0-16,-10-11 0 15,2 5 0-15,-3 2 0 16,-3 0 0-16,-1 1 0 0,-7 0 0 16,-1 0 0-16,-4 3 0 15,1 0 0-15,-4 0 0 16,-1 6 0-16,0 1 0 15,-2 3 0-15,3 1 0 0,0 1 0 16,3 6 0-16,2-4 0 16,2 8 0-16,2-2 0 15,4 5 0-15,6 3 0 0,1 1 0 16,5 4 0-16,4 1 0 16,1 0 0-16,3 0 0 15,4 0 0-15,3-4 0 16,4-1 0-16,2-4 0 15,4-7 0-15,2-4 0 0,2-2 0 16,1-5 0-16,5-3 0 16,3-4 0-16,3-2 0 15,-2-6 0-15,3-2 0 16,1-3 0-16,0-1 0 0,-1 0 0 16,-3-4 0-16,-3 3 0 15,-5 1 0-15,-2 3 0 16,-8 2 0-16,-3 2 0 15,-6 3 0-15,-7 4 0 0,0 0 0 16,0 0-66-16,4 4-24 16</inkml:trace>
  <inkml:trace contextRef="#ctx0" brushRef="#br0" timeOffset="32577.9779">6283 11719 448 0,'0'0'4'16,"0"0"2"-16,0 0 2 15,0 0 3-15,0 0 0 0,2-4 0 16,-2 4 1-16,0 0-12 16,0 0 0-16,0 0 0 15,0 0 0-15,0 0 0 16,9 0 0-16,-9 0 0 0,16 0 0 16,-1 0 0-16,3 3 0 15,3-2 0-15,2 2 0 16,2-3 0-16,-1 0 0 15,-3 0 0-15,2 0 0 0,-4 0 0 16,-3 0 0-16,1-4 0 16,0 1 0-16,-7 3-68 15,2 0-21-15</inkml:trace>
  <inkml:trace contextRef="#ctx0" brushRef="#br0" timeOffset="32872.3203">6399 11926 479 0,'0'0'4'15,"0"0"1"-15,0 0 2 16,13 0 0-16,-13 0 2 15,18 0-9-15,-3 0 0 16,0 0 0-16,6 0 0 0,-2 0 0 16,-2 0 0-16,5-3 0 15,-3 3 0-15,-3-2 0 16,2-1 0-16,-5-4 0 16,7 5 0-16,-4-3-85 0,6-1-3 15</inkml:trace>
  <inkml:trace contextRef="#ctx0" brushRef="#br0" timeOffset="33414.3756">7284 11601 467 0,'0'0'2'16,"0"0"2"-16,0 0 1 0,-6-5 1 15,6 5-1-15,-15 0 1 16,9 0 0-16,-5 0 0 15,1 0-2-15,1 5-4 16,-3 6 0-16,1 3 0 0,1 4 0 16,1 6 0-16,-1 1 0 15,3 7 0-15,1 1 0 16,4 3 0-16,2 0 0 16,4 1 0-16,7 0 0 0,6-4 0 15,5-2 0-15,7-6 0 16,5-8 0-16,1-8 0 15,2-6 0-15,4-6 0 16,0-11 0-16,-3-8 0 16,0-5 0-16,-7-8 0 0,-5-2 0 15,-5-1 0-15,-5-2 0 16,-9 2 0-16,-6 1 0 16,-2 4 0-16,-8 6 0 15,-8 3 0-15,-3 9 0 0,-3 1 0 16,-4 0 0-16,1 14 0 15,4-6-84-15,-11 4-4 16</inkml:trace>
  <inkml:trace contextRef="#ctx0" brushRef="#br0" timeOffset="34392.4496">4626 11493 422 0,'0'0'2'0,"0"0"3"15,0 0 4-15,0 0-1 0,0 0 2 16,-10-2 1-16,10 2 1 15,0 0 1-15,0 0-2 16,0 0-3-16,0 0-8 16,0 0 0-16,-9-6 0 0,9 6 0 15,0 0 0-15,0 0 0 16,6 3 0-16,-6-3 0 16,17 12 0-16,-5-3 0 15,5 0 0-15,1 3 0 0,4 1 0 16,7 1 0-16,1-3 0 15,3 3 0-15,2-3 0 16,4 0 0-16,1 0 0 0,-2-3 0 16,-2 4 0-16,-4-4 0 15,-1 4 0-15,-3-6 0 16,-4 4 0-16,-8-2 0 16,0-3 0-16,-4 0 0 15,-2 2 0-15,-10-7 0 0,11 2 0 16,-11-2 0-16,0 0 0 15,11 6 0-15,-11-6 0 16,0 0 0-16,11 8 0 16,-11-8 0-16,10 7 0 0,-10-7 0 15,12 9 0-15,-12-9 0 16,8 4 0-16,-8-4 0 16,0 0 0-16,0 0 0 15,0 0 0-15,0 0 0 0,-20-7-78 16,12 4-11-16</inkml:trace>
  <inkml:trace contextRef="#ctx0" brushRef="#br0" timeOffset="35352.5547">5246 12167 357 0,'0'0'8'0,"0"0"2"16,0 0 4-16,0 0 2 0,0 0 1 15,-9 9 2-15,9-9 1 16,-12 7 1-16,1-1-6 16,11-6-3-16,-15 5-10 15,15-5-2-15,-16 6 0 0,16-6 0 16,-15 5 0-16,5-2 0 15,2 2 0-15,-3 3 0 16,0-2 0-16,-2 5 0 16,-3-1 0-16,-5 6 0 15,1 0 0-15,-4 3 0 0,-3 3 0 16,-5 4 0-16,-2-2 0 16,-2 6 0-16,-4 0 0 15,5 1 0-15,-4 1 0 0,2-2 0 16,0 1 0-16,4-2 0 15,1-1 0-15,1-1 0 16,2 0 0-16,3-6 0 16,2-1 0-16,4-4 0 0,4-1 0 15,-1-4 0-15,6-1 0 16,1-4 0-16,10-6 0 16,-10 8 0-16,10-8 0 15,0 0 0-15,0 0 0 0,0 0 0 16,0 0 0-16,0 0 0 15,0 0 0-15,0 0 0 16,0 0 0-16,0 0 0 16,0 0 0-16,0 0 0 0,-8 5 0 15,8-5 0-15,0 0-8 16,-14 0-76-16,14 0-2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18-03-15T20:44:34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3307 4481 263 0,'0'0'7'0,"0"0"5"0,0 0 3 15,0 0 2-15,0 0 3 16,0-52 1-16,0 34 1 16,0-2 1-16,-1 0-7 15,-3 4-4-15,0-2-2 16,0 6-1-16,2 3-1 0,2 9-1 16,-9-12 0-16,9 12 1 15,0 0 0-15,0 0-1 16,0 0 0-16,-5 13-3 15,5 7 0-15,0 9 0 16,2 8-4-16,2 9 0 0,5 4 0 16,-3 9 0-16,1 6 0 15,0 0 0-15,0 8 0 16,-2-1 0-16,-4 5 0 0,-1-1 0 16,-1 1 0-16,-7 1 0 15,-1-8 0-15,1-5 0 16,0-10 0-16,-2-11 0 0,4-8 0 15,2-9 0-15,-1-11 0 16,5-7-21-16,9-9-61 16,-9-15-2-16</inkml:trace>
  <inkml:trace contextRef="#ctx0" brushRef="#br0" timeOffset="549.9657">3474 4255 385 0,'0'0'3'16,"0"0"2"-16,8-7 0 15,6-3 3-15,4-4 0 0,10-5 1 16,10-3 2-16,6-2 1 15,10 0-2-15,4 0-2 16,4 6 0-16,6 6-1 0,-4 6-1 16,0 6-1-16,-2 12 0 15,-3 9-2-15,-2 5 0 16,-3 7-1-16,-5 5 0 16,-7 0 0-16,-7 4 2 0,-9 4-4 15,-13-1 0-15,-12 1 0 16,-7-1 0-16,-16-1 0 15,-13 1 0-15,-8-2 0 0,-7-2 0 16,-1-5 0-16,-1-6 0 16,1-1 0-16,2-4 0 15,8-7 0-15,5-4 0 16,9 1 0-16,3-13 0 16,3 0-67-16,12-2-20 15</inkml:trace>
  <inkml:trace contextRef="#ctx0" brushRef="#br0" timeOffset="1520.2233">4417 4848 345 0,'0'0'7'0,"0"0"4"15,0 0 3-15,-6-7 3 16,6 7 0-16,0 0 2 15,-13-11 1-15,13 11 0 0,-12-4-5 16,12 4-4-16,-22 0-2 16,6 1-3-16,-5 4-6 15,-4 4 0-15,-6 0 0 16,-5 4 0-16,-2 2 0 0,-6-1 0 16,-2 1 0-16,-3-1 0 15,1 3 0-15,-4-2 0 16,3 3 0-16,-2-1 0 15,5-2 0-15,-1-1 0 0,8 0 0 16,0-3 0-16,7-2 0 16,4-5 0-16,10 2-14 15,3-6-68-15,15 0-3 0</inkml:trace>
  <inkml:trace contextRef="#ctx0" brushRef="#br0" timeOffset="2044.3431">5072 3925 411 0,'0'0'5'0,"0"0"3"0,0-9 3 16,0 9 2-16,0 0-1 15,0 0 1-15,-4 10 0 16,1 14 1-16,-1 13-5 16,-2 14-7-16,1 14-2 0,-2 15 0 15,1 12 0-15,-3 14 0 16,-2 2 0-16,4 7 0 15,-5-4 0-15,-1 1 0 16,3-5 0-16,-2-7 0 0,1-10 0 16,7-9 0-16,-1-9 0 15,2-12 0-15,4-9 0 16,1-18-5-16,10-21-69 0,2 4-12 16</inkml:trace>
  <inkml:trace contextRef="#ctx0" brushRef="#br0" timeOffset="2364.4388">5563 3754 442 0,'0'0'2'0,"0"0"2"16,0 0 2-16,9 5 1 15,-5 11 0-15,2 14 1 16,-2 11 1-16,0 23 1 16,-3 19-1-16,-1 15-2 0,0 18-7 15,-5 13 0-15,-4 3 0 16,0-1 0-16,-4-8 0 16,2-7 0-16,1-14 0 0,2-11 0 15,2-11 0-15,1-14 0 16,5-9 0-16,-1-9 0 15,2-8-6-15,-1-13-16 16,0-27-52-16,11 14-10 16</inkml:trace>
  <inkml:trace contextRef="#ctx0" brushRef="#br0" timeOffset="2672.4685">5136 4766 465 0,'0'0'2'0,"11"-12"1"16,7-3 1-16,2-4 0 15,10-6 0-15,9-3 2 16,4-5 1-16,10 0 0 16,3 2-2-16,-3 2-1 15,0 2-4-15,-2 2 0 16,-1 7 0-16,-6-2-20 0,-11 1-60 16,5 4-3-16</inkml:trace>
  <inkml:trace contextRef="#ctx0" brushRef="#br0" timeOffset="6300.9257">4019 6353 365 0,'0'0'5'0,"-2"-10"0"0,0 0 3 16,-2-5 1-16,0-1 1 15,-1-4 2-15,0-1 2 16,0-4 0-16,-2 1-2 0,2 6-2 16,1 2 0-16,3 5-3 15,1 11-1-15,0 0-1 16,0 0 0-16,0 11 0 16,4 16-1-16,4 13 1 0,2 8-5 15,3 12 0-15,-2 12 0 16,0 13 0-16,-1 4 0 15,-2 11 0-15,-2 1 0 16,-6 6 0-16,0-3 0 0,0-4 0 16,-2-4 0-16,-2-9 0 15,1-12 0-15,0-12 0 16,0-17 0-16,3-17-61 16,0-5-24-16,-2-14 0 15</inkml:trace>
  <inkml:trace contextRef="#ctx0" brushRef="#br0" timeOffset="6586.9077">3574 6978 471 0,'0'0'3'0,"0"0"2"16,19 0 2-16,-2-3 0 16,8-8 1-16,9-5 0 0,9-2-6 15,13-6-2-15,5-7 0 16,6 0 0-16,6-3 0 16,0-2 0-16,3 1 0 15,2 0 0-15,-1 6 0 0,-2-8-30 16,-7 8-52-16,5 4-3 15</inkml:trace>
  <inkml:trace contextRef="#ctx0" brushRef="#br0" timeOffset="7068.857">4780 7013 452 0,'0'0'2'15,"0"0"2"-15,0 0 2 0,0 0 0 16,10 14 1-16,-10-14 0 16,19 2 0-16,-2-4 1 15,8-11-1-15,6-10-2 16,3-7-5-16,2-10 0 0,5-6 0 15,-1-7 0-15,-4-1 0 16,-4-3 0-16,-7 6 0 16,-11 0 0-16,-7 6 0 15,-7 8 0-15,-11 4 0 0,-10 13 0 16,-9 3 0-16,-10 17 0 16,-2 8 0-16,-5 15 0 15,2 13 0-15,-1 13 0 0,4 11 0 16,6 6 0-16,7 12 0 15,8 3 0-15,7 2 0 16,10 0 0-16,5-3 0 16,9-3 0-16,10-12 0 0,9-8 0 15,6-12 0-15,13-15 0 16,6-18 0-16,8-12 0 16,0-16 0-16,12-18-44 15,2-9-38-15,-3-14-4 0</inkml:trace>
  <inkml:trace contextRef="#ctx0" brushRef="#br0" timeOffset="7743.4942">5712 6584 474 0,'0'0'2'0,"0"0"3"16,0 15 1-16,1-5 1 0,4 7 1 15,0 5 1-15,2 1-9 16,1 8 0-16,5 1 0 16,-4 5 0-16,1-1 0 15,-3 1 0-15,0 4 0 0,-3-5 0 16,-2 3 0-16,0-8 0 16,0-1 0-16,3-6 0 15,1-10 0-15,-6-14 0 16,16 3 0-16,-4-15 0 0,3-14 0 15,5-10 0-15,0-13 0 16,3-8 0-16,3-10 0 16,1-8 0-16,3-2 0 0,3 2 0 15,-1 7 0-15,-2 9 0 16,-5 14 0-16,-1 11 0 16,-1 20 0-16,-6 16 0 15,-5 20 0-15,-6 14 0 16,-6 12 0-16,0 8 0 0,0 5 0 15,-2 3 0-15,-2-5 0 16,2-1 0-16,2-12 0 16,2-5 0-16,4-12 0 15,6-7 0-15,3-7 0 0,3-14 0 16,2-8 0-16,4-11 0 16,1-15 0-16,3-9 0 15,3-9 0-15,1-13 0 16,5-4 0-16,-3-4 0 0,1 5 0 15,-3 4 0-15,-1 9 0 16,-3 9 0-16,1 12 0 16,-8 17 0-16,-2 14 0 0,-6 13 0 15,-2 21 0-15,-6 9 0 16,-2 17 0-16,0 4 0 16,-1 5 0-16,-1 3 0 15,3-2 0-15,1-5 0 16,2-6 0-16,5-4 0 15,0-12 0-15,6-5 0 0,-7-16-3 16,8 2-84-16,1-13-1 16</inkml:trace>
  <inkml:trace contextRef="#ctx0" brushRef="#br0" timeOffset="8042.6177">7186 6247 468 0,'0'0'2'16,"0"0"2"-16,0 0 1 15,0 7 1-15,0 5 2 16,1 2 0-16,1 13 2 0,0 9-10 16,1 8 0-16,-2 10 0 15,3 5 0-15,-1 11 0 16,-1 8 0-16,-1-1 0 0,2 5 0 15,-1-1 0-15,0 1 0 16,3-7 0-16,0 0 0 16,0-9 0-16,-2-3 0 15,5-9 0-15,-3-12 0 0,6-5-31 16,-3-13-51-16,4-13-4 16</inkml:trace>
  <inkml:trace contextRef="#ctx0" brushRef="#br0" timeOffset="8475.1327">7275 6047 461 0,'0'0'1'0,"0"0"2"0,0 0 1 16,0 0 2-16,-3-13 1 16,6 3 1-16,11 0 0 15,8-6 2-15,7 1-7 16,10 1-3-16,7 4 0 0,7 1 0 16,6 9 0-16,6 6 0 15,-1 7 0-15,3 8 0 16,-3 6 0-16,-2 6 0 15,-7 6 0-15,-7 9 0 0,-5 1 0 16,-14 10 0-16,-12 0 0 16,-11 8 0-16,-10 4 0 15,-18 2 0-15,-12 0 0 16,-13-1 0-16,-7-4 0 0,-8-4 0 16,-3-7 0-16,-4-9 0 15,3-9 0-15,5-5 0 16,0-17 0-16,11 1-27 15,5-10-57-15,4-4-3 16</inkml:trace>
  <inkml:trace contextRef="#ctx0" brushRef="#br0" timeOffset="34603.9268">4911 8797 401 0,'0'0'2'0,"0"0"3"0,3-12 3 15,-3 12 2-15,1-13 2 16,-1 3 0-16,-2-1 1 15,-4-2 2-15,-5-1-2 0,-1 3-3 16,-6-2-3-16,-1 2-4 16,-7 0-3-16,-5 6 0 15,-7 3 0-15,-5 4 0 16,-6 11 0-16,-7 4 0 16,-2 14 0-16,-3 7 0 0,0 8 0 15,-1 12 0-15,3 7 0 16,6 7 0-16,3 6 0 15,9 7 0-15,8 2 0 16,7 1 0-16,10-2 0 0,10-3 0 16,6-6 0-16,8-6 0 15,11-8 0-15,7-13 0 16,7-9 0-16,4-13 0 0,10-10 0 16,3-13 0-16,6-7 0 15,6-14 0-15,4-11 0 16,2-5 0-16,6-6 0 15,-6-6-15-15,1-5-66 0,1 6-3 16</inkml:trace>
  <inkml:trace contextRef="#ctx0" brushRef="#br0" timeOffset="35084.2605">5733 8777 455 0,'0'0'1'16,"0"0"2"-16,-9 3 1 0,-2 5 1 15,-4 3 0-15,-7 9 1 16,-3 6-1-16,-8 10 0 15,-1 8 0-15,-4 9-3 16,-4 9-1-16,1 8-1 0,-2 5 1 16,8 5 0-16,2 4 0 15,6-2 1-15,7-4 0 16,12-9 1-16,8-11-1 16,11-11 0-16,11-16-2 0,10-19 0 15,14-12 0-15,4-20 0 16,7-18 0-16,3-13 0 15,2-12 0-15,-1-8 0 0,-4-7 0 16,-4-3 0-16,-9-5 0 16,-8 0 0-16,-11 4 0 15,-11 7 0-15,-11 5 0 16,-7 9 0-16,-12 12 0 16,-6 12 0-16,-8 10 0 15,0 15 0-15,-5 7 0 0,10 2-42 16,1 7-43-16,4 4-2 15</inkml:trace>
  <inkml:trace contextRef="#ctx0" brushRef="#br0" timeOffset="35592.5168">6406 8749 439 0,'0'0'3'0,"0"0"1"16,0 0 2-16,0 0 1 0,0 0 1 15,0 0 1-15,2 7 0 16,-2 9 1-16,0 9-2 16,0 9-2-16,0 9-4 15,0 11-2-15,0 7 0 0,4 6 0 16,-1-2 0-16,4 2 0 15,-1-6 0-15,5-7 0 16,-2-11 0-16,4-14 0 16,3-15 0-16,1-14 0 0,1-21 0 15,4-12 0-15,-3-12 0 16,-1-13 0-16,-1-5 0 16,-4-12 0-16,1-3 0 15,-2-2 0-15,2 5 0 0,1 5 0 16,3 6 0-16,3 10 0 15,-2 9 0-15,6 16 0 16,-1 16 0-16,-1 13 0 16,-3 12 0-16,3 15 0 0,-3 12 0 15,-4 9 0-15,1 8 0 16,-2 4 0-16,-1 5 0 16,0 1 0-16,-1-6 0 15,0 1 0-15,0-7 0 0,-1-2 0 16,-2-8 0-16,5-5-79 15,-5-2-7-15</inkml:trace>
  <inkml:trace contextRef="#ctx0" brushRef="#br0" timeOffset="35983.2552">8034 8303 481 0,'0'0'2'0,"0"0"0"0,-6-2 2 15,-6 2 0-15,-3 0-1 16,-8 2 1-16,-9 9 0 16,-4 7 0-16,-12 1-1 15,-4 13-3-15,-3 6 0 16,-5 9 0-16,3 5 0 0,4 12-2 15,5 1 1-15,5 10 1 16,10 0 0-16,7 5 0 16,12-3 0-16,10-2 1 0,9-7 1 15,20-12-2-15,11-10 0 16,16-15 0-16,10-12 0 16,11-16 0-16,7-8 0 15,7-19 0-15,2-8 0 0,-2-9 0 16,-1-6-2-16,-8 0-12 15,-11-6-23-15,-11 2-43 16,1 3-3-16</inkml:trace>
  <inkml:trace contextRef="#ctx0" brushRef="#br0" timeOffset="36441.541">8313 8813 467 0,'0'0'1'0,"0"0"1"16,0 0 2-16,5 5 1 16,-5-5 0-16,13 1 2 15,0-2 0-15,0-8 0 16,5-6-1-16,-1-9-6 0,6-10 0 16,0-5 0-16,0-6 0 15,0-1 0-15,-2-3 0 16,-2-2 0-16,-6-2 0 0,-2 7 0 15,-5 3 0-15,-4 4 0 16,-4 7 0-16,-7 7 0 16,-3 7 0-16,-4 11 0 15,-5 10 0-15,-4 13 0 0,-4 11 0 16,-5 13 0-16,-1 9 0 16,2 9 0-16,-1 9 0 15,7 7 0-15,5 5 0 16,7 1 0-16,6-2 0 0,8-3 0 15,6-7 0-15,12-9 0 16,5-10 0-16,11-10 0 16,11-15 0-16,5-9 0 0,8-15 0 15,2-3 0-15,3-11 0 16,4-8 0-16,-5-5 0 16,6-4 0-16,-10-5-16 15,6-3-66-15,-1 6-4 16</inkml:trace>
  <inkml:trace contextRef="#ctx0" brushRef="#br0" timeOffset="37463.4906">9213 8216 498 0,'0'0'1'0,"0"0"0"16,0 0 1-16,0 0 1 15,-5 0-1-15,5 0 2 0,-5 7-4 16,3 8 0-16,1 10 0 16,1 13 0-16,-1 7 0 15,0 9 0-15,-1 10 0 16,2 5 0-16,-2-3 0 0,1-2 0 15,0-11 0-15,1-10 0 16,0-10 0-16,0-10 0 16,0-10 0-16,0-13 0 15,0 0 0-15,6-18 0 0,-2-7 0 16,2-9 0-16,-1-10 0 16,4-9 0-16,0-8 0 15,7-6 0-15,0-2 0 16,4 0 0-16,3 3 0 0,3 6 0 15,0 9 0-15,1 11 0 16,2 14 0-16,-2 17 0 16,0 14 0-16,-5 19 0 0,2 18 0 15,-5 13 0-15,-3 8 0 16,1 9 0-16,-2 4 0 16,0-2 0-16,-3-4 0 15,4-9 0-15,-6-12 0 16,9-4 0-16,6-11-78 0,-10-19-9 15</inkml:trace>
  <inkml:trace contextRef="#ctx0" brushRef="#br0" timeOffset="37713.366">10194 7378 511 0,'0'0'0'16,"0"18"0"-16,0 3 0 16,5 12 0-16,3 12 0 15,4 16 0-15,-1 11 0 0,5 11 0 16,4 10 0-16,0 3 0 16,0-1 0-16,-7-2 0 15,5-6 0-15,-7-9 0 16,3-6-21-16,-5 0-50 0,-3-21-15 15</inkml:trace>
  <inkml:trace contextRef="#ctx0" brushRef="#br0" timeOffset="38485.7348">9892 8282 492 0,'3'-11'2'0,"8"-6"1"0,4-9 2 16,11-6 0-16,5-7-1 16,9 0-4-16,4-6 0 15,5-1 0-15,2 11 0 16,-2 8 0-16,1 11 0 0,-2 7 0 16,-3 9 0-16,0 10 0 15,-1 8 0-15,0 5 0 16,-1 6 0-16,-1 5 0 15,-4 2 0-15,-4 5 0 16,-5-1 0-16,-4 0 0 0,-3 1 0 16,-8-4 0-16,-3-6 0 15,-3-4 0-15,-6-7 0 16,4-9 0-16,-6-11 0 0,13-2 0 16,-3-18 0-16,0-11 0 15,5-8 0-15,0-12 0 16,5-9 0-16,4-8 0 15,3-2 0-15,4 0 0 0,1 2 0 16,1 8 0-16,2 4 0 16,-5 15 0-16,-3 7 0 15,-6 12 0-15,-5 13 0 16,-16 9 0-16,0 0 0 16,-3 18 0-16,-16 7 0 0,-4 9 0 15,-6 8 0-15,-2 9 0 16,0 6 0-16,1 10 0 15,4 2 0-15,8 1 0 0,5-1 0 16,9-3 0-16,4-4 0 16,13-11 0-16,9-14 0 15,8-11 0-15,9-16 0 16,6-12 0-16,4-17 0 0,3-13 0 16,-4-11 0-16,3-3 0 15,-8-5 0-15,-7-5 0 16,-9-2 0-16,-5 0 0 15,-7 5 0-15,-4 5 0 0,-2 6 0 16,-5 8 0-16,1 8 0 16,1 13 0-16,3 13 0 15,-1 10 0-15,1 15 0 16,0 4 0-16,5 10 0 0,-3 3 0 16,8 7 0-16,-1-5 0 15,2 1 0-15,4-4 0 16,5-4 0-16,-1-10 0 15,5-8-5-15,-3-10-60 16,9-12-23-16,-2-17 0 0</inkml:trace>
  <inkml:trace contextRef="#ctx0" brushRef="#br0" timeOffset="38737.784">11971 6780 503 0,'0'0'1'16,"-4"6"2"-16,2 11 1 0,2 8-4 16,0 13 0-16,0 15 0 15,3 15 0-15,1 14 0 16,8 14 0-16,2 6 0 16,0 10 0-16,0 1 0 0,0-3 0 15,0-6 0-15,-3-11 0 16,0-10 0-16,-5-11 0 15,0-11 0-15,-5-19 0 0,-1-9-72 16,0-5-17-16</inkml:trace>
  <inkml:trace contextRef="#ctx0" brushRef="#br0" timeOffset="39038.7383">11741 8078 477 0,'0'0'3'0,"0"0"-1"0,-10-3 0 16,10 3 0-16,-9-14 0 15,9-1 1-15,5-11 0 16,9-12 2-16,16-11-2 0,15-13 2 16,7-9-1-16,11-6-4 15,8-6 0-15,6 1 0 16,3 5 0-16,-5 13 0 16,-4 14 0-16,-10 16 0 15,-7 19 0-15,-11 15 0 0,-5 18 0 16,-12 20 0-16,-7 14 0 15,-1 8 0-15,-7 10 0 16,3 5 0-16,-6-3 0 16,3 0 0-16,0-6 0 0,1-7 0 15,-4-12 0-15,8-3 0 16,-8-20-61-16,3-11-28 16</inkml:trace>
  <inkml:trace contextRef="#ctx0" brushRef="#br0" timeOffset="39206.5573">12286 6846 511 0,'0'0'0'0,"-22"7"0"16,3 3 0-16,-6 5 0 15,-9-3-4-15,6-2-59 16,-7 14-19-16,1 0 0 0</inkml:trace>
  <inkml:trace contextRef="#ctx0" brushRef="#br0" timeOffset="39603.7809">13354 7336 494 0,'0'0'1'0,"0"0"0"15,-6 1-1-15,-5 2-1 0,-10-1-1 16,-6 1 1-16,-7 9-1 16,-8 1 2-16,0 7-2 15,-6 5 0-15,1 13 1 16,4 10 1-16,2 7 0 0,9 8 2 16,4 4-1-16,8 3 0 15,4-1 0-15,11-1 0 16,3-9-1-16,9-11 1 15,13-8-1-15,12-14 1 0,5-10-1 16,11-16 1-16,6-7 0 16,4-16 2-16,5-11 0 15,-1-10 1-15,-6-8 0 0,-2-12-2 16,-7-6-2-16,-9-10 0 16,-9-3 0-16,-8-1 0 15,-8 3 0-15,-11 6 0 16,-2 8 0-16,-9 11 0 15,-10 4-15-15,0 13-61 0,0 12-9 16</inkml:trace>
  <inkml:trace contextRef="#ctx0" brushRef="#br0" timeOffset="40097.2789">13656 7159 448 0,'0'0'4'15,"0"0"2"-15,14 9 0 16,-1 4 1-16,-1 1 3 0,7 7 0 16,1 9 0-16,4 6 0 15,1 10-10-15,-2 5 0 16,-2 6 0-16,-3 2 0 0,-2-1 0 16,-3 3 0-16,-7-8 0 15,4-5 0-15,-2-6 0 16,-3-6 0-16,0-9 0 15,3-8 0-15,4-10 0 0,2-7 0 16,4-8 0-16,2-17 0 16,4-10 0-16,5-10 0 15,6-16 0-15,3-11 0 16,7-10 0-16,2-4 0 0,5-1 0 16,-1 0 0-16,1 10 0 15,0 9 0-15,-4 15 0 16,-4 18 0-16,-6 15 0 0,-6 18 0 15,-5 15 0-15,-5 21 0 16,-6 9 0-16,-2 15 0 16,-4 10 0-16,-3 7 0 15,1 4 0-15,1 0 0 16,0-6 0-16,5-2 0 0,2-7 0 16,5-6 0-16,2-11 0 15,5-11 0-15,1-7 0 16,0-11 0-16,3 4 0 15,11-12-66-15,-15-4-21 0</inkml:trace>
  <inkml:trace contextRef="#ctx0" brushRef="#br0" timeOffset="43187.8653">5295 10893 421 0,'0'0'-1'0,"0"0"0"16,0 0 1-16,0 0 0 15,7-4 0-15,-7 4 1 16,14-2-1-16,-5 2 1 16,3 0 1-16,2 0-1 0,-3 0 0 15,6 2 1-15,-3-2 0 16,3 0 1-16,0 0 0 15,2-7 1-15,3 2 0 16,4-3 1-16,3-1 0 0,4-3 0 16,3-1 0-16,6-7-1 15,4 1-1-15,6-7 0 16,6-1 0-16,5-5-1 0,8 0 0 16,4-2 0-16,7-2 0 15,7 0-1-15,8-2 0 16,3 2 0-16,7 1-1 15,2-2 0-15,4 3 0 16,7-2 0-16,3 1-1 0,2-2 1 16,6-1-1-16,3-2 1 15,2 4 1-15,1-3-1 16,3 1 1-16,0 0 1 16,1 0-1-16,2 2 1 0,-4 2 0 15,3 0 0-15,2 2 0 16,-1-1 0-16,2 2 0 15,-1-1-1-15,0 3 0 0,3-2 0 16,-2-1 0-16,0 1-1 16,-1 0 1-16,3-3-1 15,-5 0 1-15,4 1-1 16,-3-2 1-16,2-1-1 0,-2 0 2 16,2-1-2-16,1 1 0 15,-2 0 0-15,0 2 0 16,0-3 0-16,2-1 0 15,-1-2 0-15,-1 2 0 16,0-2 0-16,0-2 0 0,-4-1 0 16,2 0 0-16,-1 0 0 15,-1-2 0-15,-2 1 0 16,-3 1 0-16,1-3 0 16,-6 2 0-16,0 3 0 0,-4 1 0 15,-2 2 0-15,-8 5 0 16,-4 1 0-16,-7 6 0 15,-4 2 0-15,-7 2 0 16,-4 2 0-16,-7 4 0 0,-5 2 0 16,-5 1 0-16,0-2 0 15,-8 3 0-15,-3 0 0 16,-5-3 0-16,-6 6 0 0,-3-3 0 16,-6 1 0-16,-5 2 0 15,-6 2 0-15,-3 1 0 16,-4 0 0-16,-5 4 0 15,-3-4 0-15,-1 4 0 0,-3-1 0 16,0-1 0-16,-3 2 0 16,-9 2 0-16,14-5 0 15,-14 5 0-15,10-5 0 16,-10 5 0-16,0 0 0 16,0 0 0-16,0 0-18 0,0 0-65 15,3-12-3-15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6FCEF-2C3E-3B44-AD1A-3891F6E5713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703AB-C196-4248-9A18-FADB52FA7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46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  <p:sp>
        <p:nvSpPr>
          <p:cNvPr id="1085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114A855C-3ADE-424E-AE02-F52DD204843B}" type="slidenum">
              <a:rPr lang="en-US" sz="1200" b="0"/>
              <a:pPr/>
              <a:t>2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2005768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81E6AF8-0EAE-6247-8E49-A606B343CF1E}" type="slidenum">
              <a:rPr lang="en-US" sz="1200" b="0"/>
              <a:pPr/>
              <a:t>11</a:t>
            </a:fld>
            <a:endParaRPr lang="en-US" sz="1200" b="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54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3C81AACE-4104-BF4E-BCB2-6919B44A1268}" type="slidenum">
              <a:rPr lang="en-US" sz="1200" b="0"/>
              <a:pPr/>
              <a:t>12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2102664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939DA48-2933-854C-87A2-94DB520DB7E2}" type="slidenum">
              <a:rPr lang="en-US" sz="1200" b="0"/>
              <a:pPr/>
              <a:t>13</a:t>
            </a:fld>
            <a:endParaRPr lang="en-US" sz="1200" b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Sugars are compounds with the general formula (Ch2O)n where n can be 2, 3,4 5, or 6 and have 2 or more hydroxl groups</a:t>
            </a:r>
          </a:p>
          <a:p>
            <a:pPr eaLnBrk="1" hangingPunct="1"/>
            <a:endParaRPr lang="en-US">
              <a:ea typeface="MS PGothic" charset="0"/>
            </a:endParaRPr>
          </a:p>
          <a:p>
            <a:pPr eaLnBrk="1" hangingPunct="1"/>
            <a:r>
              <a:rPr lang="en-US">
                <a:ea typeface="MS PGothic" charset="0"/>
              </a:rPr>
              <a:t>Draw in aldehyde and ketone groups</a:t>
            </a:r>
          </a:p>
        </p:txBody>
      </p:sp>
    </p:spTree>
    <p:extLst>
      <p:ext uri="{BB962C8B-B14F-4D97-AF65-F5344CB8AC3E}">
        <p14:creationId xmlns:p14="http://schemas.microsoft.com/office/powerpoint/2010/main" val="603233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B3B60BB-00DA-7C4F-A81C-27586FBD5371}" type="slidenum">
              <a:rPr lang="en-US" sz="1200" b="0"/>
              <a:pPr/>
              <a:t>14</a:t>
            </a:fld>
            <a:endParaRPr lang="en-US" sz="1200" b="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14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87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E73B990-9229-1C42-B143-CF24504B6C39}" type="slidenum">
              <a:rPr lang="en-US" sz="1200" b="0"/>
              <a:pPr/>
              <a:t>15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628935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1BE1C680-7F92-DC48-989F-080E32CA47D9}" type="slidenum">
              <a:rPr lang="en-US" sz="1200" b="0"/>
              <a:pPr/>
              <a:t>16</a:t>
            </a:fld>
            <a:endParaRPr lang="en-US" sz="1200" b="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951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D8714CEF-C04E-3E4B-A2E2-071D31CA0905}" type="slidenum">
              <a:rPr lang="en-US" sz="1200" b="0"/>
              <a:pPr/>
              <a:t>17</a:t>
            </a:fld>
            <a:endParaRPr lang="en-US" sz="1200" b="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36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80D0DAAA-815C-2D44-9CD3-3B4A3C778A80}" type="slidenum">
              <a:rPr lang="en-US" sz="1200" b="0"/>
              <a:pPr/>
              <a:t>18</a:t>
            </a:fld>
            <a:endParaRPr lang="en-US" sz="1200" b="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861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3184080A-5644-A449-8BE8-3148FD47BEF3}" type="slidenum">
              <a:rPr lang="en-US" sz="1200" b="0"/>
              <a:pPr/>
              <a:t>19</a:t>
            </a:fld>
            <a:endParaRPr lang="en-US" sz="1200" b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498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MS PGothic" charset="0"/>
              </a:rPr>
              <a:t>What is the reaction called when sugars are joined together to form polysaccharides?</a:t>
            </a:r>
          </a:p>
          <a:p>
            <a:r>
              <a:rPr lang="en-US">
                <a:ea typeface="MS PGothic" charset="0"/>
              </a:rPr>
              <a:t>https://www.polleverywhere.com/multiple_choice_polls/KfvKA8Lw2nC3mci</a:t>
            </a: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DEB7E76B-1178-1A44-93CA-2258F7177571}" type="slidenum">
              <a:rPr lang="en-US" sz="1200" b="0"/>
              <a:pPr/>
              <a:t>20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09167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AB0C727-4E9E-F94D-AB09-44E6C01C6F54}" type="slidenum">
              <a:rPr lang="en-US" sz="1200" b="0"/>
              <a:pPr/>
              <a:t>3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861051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406ED30-1C18-4E47-9C59-CC31553290CC}" type="slidenum">
              <a:rPr lang="en-US" sz="1200" b="0"/>
              <a:pPr/>
              <a:t>21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812498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FD6857C-1BCD-6D40-9DB6-D79F33391FEC}" type="slidenum">
              <a:rPr lang="en-US" sz="1200" b="0"/>
              <a:pPr/>
              <a:t>22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692645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32D7C25-1D2D-7E4D-848F-57C3B68DC678}" type="slidenum">
              <a:rPr lang="en-US" sz="1200" b="0"/>
              <a:pPr/>
              <a:t>23</a:t>
            </a:fld>
            <a:endParaRPr lang="en-US" sz="1200" b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Fatty acids have 2 chemically distinct regions: long hydrocarbon  chain which is hydrophobic and not chemically reactive, and a carboxyl group which behaves as an acid and is ionized in an aqueous solution</a:t>
            </a:r>
          </a:p>
        </p:txBody>
      </p:sp>
    </p:spTree>
    <p:extLst>
      <p:ext uri="{BB962C8B-B14F-4D97-AF65-F5344CB8AC3E}">
        <p14:creationId xmlns:p14="http://schemas.microsoft.com/office/powerpoint/2010/main" val="3816350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0050345-C491-0544-9B90-E323D10C0643}" type="slidenum">
              <a:rPr lang="en-US" sz="1200" b="0"/>
              <a:pPr/>
              <a:t>24</a:t>
            </a:fld>
            <a:endParaRPr lang="en-US" sz="1200" b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Distinct properties of the hydrophilic head group and hyrophobic tail group facilitate the aggregation of phospoholipids.  They arrange so as to protect the hydrophobic regions from the aquoeus environment- results in lipid bilayers or monolayers</a:t>
            </a:r>
          </a:p>
        </p:txBody>
      </p:sp>
    </p:spTree>
    <p:extLst>
      <p:ext uri="{BB962C8B-B14F-4D97-AF65-F5344CB8AC3E}">
        <p14:creationId xmlns:p14="http://schemas.microsoft.com/office/powerpoint/2010/main" val="621764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1C86D723-B59D-1A41-8D17-5EE038F23A49}" type="slidenum">
              <a:rPr lang="en-US" sz="1200" b="0"/>
              <a:pPr/>
              <a:t>25</a:t>
            </a:fld>
            <a:endParaRPr lang="en-US" sz="1200" b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Fatty acids have 2 chemically distinct regions: long hydrocarbon  chain which is hydrophobic and not chemically reactive, and a carboxyl group which behaves as an acid and is ionized in an aqueous solution</a:t>
            </a:r>
          </a:p>
        </p:txBody>
      </p:sp>
    </p:spTree>
    <p:extLst>
      <p:ext uri="{BB962C8B-B14F-4D97-AF65-F5344CB8AC3E}">
        <p14:creationId xmlns:p14="http://schemas.microsoft.com/office/powerpoint/2010/main" val="2033208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12B7747-D639-9542-A58D-371502A9FDEA}" type="slidenum">
              <a:rPr lang="en-US" sz="1200" b="0"/>
              <a:pPr/>
              <a:t>26</a:t>
            </a:fld>
            <a:endParaRPr lang="en-US" sz="1200" b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Fatty acids have 2 chemically distinct regions: long hydrocarbon  chain which is hydrophobic and not chemically reactive, and a carboxyl group which behaves as an acid and is ionized in an aqueous solution</a:t>
            </a:r>
          </a:p>
        </p:txBody>
      </p:sp>
    </p:spTree>
    <p:extLst>
      <p:ext uri="{BB962C8B-B14F-4D97-AF65-F5344CB8AC3E}">
        <p14:creationId xmlns:p14="http://schemas.microsoft.com/office/powerpoint/2010/main" val="1244255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A208384C-9A10-9E4F-97AB-825D9924CAEB}" type="slidenum">
              <a:rPr lang="en-US" sz="1200" b="0"/>
              <a:pPr/>
              <a:t>27</a:t>
            </a:fld>
            <a:endParaRPr lang="en-US" sz="1200" b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06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28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  <p:sp>
        <p:nvSpPr>
          <p:cNvPr id="1228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A3018FF-9F06-3544-B223-75CBF6231E66}" type="slidenum">
              <a:rPr lang="en-US" sz="1200" b="0"/>
              <a:pPr/>
              <a:t>28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370159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05360C9C-16F6-F447-BF4E-B07614C20F34}" type="slidenum">
              <a:rPr lang="en-US" sz="1200" b="0"/>
              <a:pPr/>
              <a:t>29</a:t>
            </a:fld>
            <a:endParaRPr lang="en-US" sz="1200" b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692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1F1ACD15-EB7C-C543-8A61-6F6842C2FC64}" type="slidenum">
              <a:rPr lang="en-US" sz="1200" b="0"/>
              <a:pPr/>
              <a:t>30</a:t>
            </a:fld>
            <a:endParaRPr lang="en-US" sz="1200" b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31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0E11A9E3-0591-7D4B-AB81-8CC56063E7B4}" type="slidenum">
              <a:rPr lang="en-US" sz="1200" b="0"/>
              <a:pPr/>
              <a:t>4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021965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67932CB6-0641-FA49-A723-691E027A78CE}" type="slidenum">
              <a:rPr lang="en-US" sz="1200" b="0"/>
              <a:pPr/>
              <a:t>31</a:t>
            </a:fld>
            <a:endParaRPr lang="en-US" sz="1200" b="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334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AF5AF933-4065-6542-B8FB-CB0E6D9BFB81}" type="slidenum">
              <a:rPr lang="en-US" sz="1200" b="0"/>
              <a:pPr/>
              <a:t>32</a:t>
            </a:fld>
            <a:endParaRPr lang="en-US" sz="1200" b="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Non covalent bonds allow a molecule to bind other molecules</a:t>
            </a:r>
          </a:p>
        </p:txBody>
      </p:sp>
    </p:spTree>
    <p:extLst>
      <p:ext uri="{BB962C8B-B14F-4D97-AF65-F5344CB8AC3E}">
        <p14:creationId xmlns:p14="http://schemas.microsoft.com/office/powerpoint/2010/main" val="2392085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BA5FCEA8-4EA2-BF42-9DC4-45717607A9A5}" type="slidenum">
              <a:rPr lang="en-US" sz="1200" b="0"/>
              <a:pPr/>
              <a:t>33</a:t>
            </a:fld>
            <a:endParaRPr lang="en-US" sz="1200" b="0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Non covalent bonds allow a molecule to bind other molecules</a:t>
            </a:r>
          </a:p>
        </p:txBody>
      </p:sp>
    </p:spTree>
    <p:extLst>
      <p:ext uri="{BB962C8B-B14F-4D97-AF65-F5344CB8AC3E}">
        <p14:creationId xmlns:p14="http://schemas.microsoft.com/office/powerpoint/2010/main" val="3835082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6AC2CAA9-1A1D-614D-9BA8-FC5BD5C0078C}" type="slidenum">
              <a:rPr lang="en-US" sz="1200" b="0"/>
              <a:pPr/>
              <a:t>34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166789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703AB-C196-4248-9A18-FADB52FA75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79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703AB-C196-4248-9A18-FADB52FA75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61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703AB-C196-4248-9A18-FADB52FA75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DE284E99-D79F-3A47-9C62-867F869284FE}" type="slidenum">
              <a:rPr lang="en-US" sz="1200" b="0"/>
              <a:pPr/>
              <a:t>5</a:t>
            </a:fld>
            <a:endParaRPr lang="en-US" sz="1200" b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69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910E99C5-5DBE-FD4B-96BC-C5A8021488EA}" type="slidenum">
              <a:rPr lang="en-US" sz="1200" b="0"/>
              <a:pPr/>
              <a:t>6</a:t>
            </a:fld>
            <a:endParaRPr lang="en-US" sz="1200" b="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32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67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  <p:sp>
        <p:nvSpPr>
          <p:cNvPr id="1167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68D308D-31BA-2C45-9C01-863467A43CFF}" type="slidenum">
              <a:rPr lang="en-US" sz="1200" b="0"/>
              <a:pPr/>
              <a:t>7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369128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EB3776B7-9F5D-A04E-9EB3-67067CF48780}" type="slidenum">
              <a:rPr lang="en-US" sz="1200" b="0"/>
              <a:pPr/>
              <a:t>8</a:t>
            </a:fld>
            <a:endParaRPr lang="en-US" sz="1200" b="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Defining property: Contain carboxylic acid group and an amino group BOTH linked to the same alpha carbon.  The side chain differs between amino acids</a:t>
            </a:r>
          </a:p>
        </p:txBody>
      </p:sp>
    </p:spTree>
    <p:extLst>
      <p:ext uri="{BB962C8B-B14F-4D97-AF65-F5344CB8AC3E}">
        <p14:creationId xmlns:p14="http://schemas.microsoft.com/office/powerpoint/2010/main" val="462246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CDF8416-88C3-084D-A8BE-05EFD5C16EB5}" type="slidenum">
              <a:rPr lang="en-US" sz="1200" b="0"/>
              <a:pPr/>
              <a:t>9</a:t>
            </a:fld>
            <a:endParaRPr lang="en-US" sz="1200" b="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44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62C686FC-0A21-194A-BE37-1F554E22D034}" type="slidenum">
              <a:rPr lang="en-US" sz="1200" b="0"/>
              <a:pPr/>
              <a:t>10</a:t>
            </a:fld>
            <a:endParaRPr lang="en-US" sz="1200" b="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50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0E89C95-A2D4-904F-933A-E2C9419C17C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8A21F89-46F9-A04E-8E39-0D9ACA2D575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customXml" Target="../ink/ink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customXml" Target="../ink/ink3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Study Sessions in SL lobby: </a:t>
            </a:r>
          </a:p>
          <a:p>
            <a:pPr lvl="1"/>
            <a:r>
              <a:rPr lang="en-US" dirty="0" smtClean="0"/>
              <a:t>Friday 11am- 12noon (with Catherine Sherman)</a:t>
            </a:r>
          </a:p>
          <a:p>
            <a:pPr lvl="1"/>
            <a:r>
              <a:rPr lang="en-US" dirty="0" smtClean="0"/>
              <a:t>Monday 10am- 11am (with </a:t>
            </a:r>
            <a:r>
              <a:rPr lang="en-US" dirty="0" err="1" smtClean="0"/>
              <a:t>Hammad</a:t>
            </a:r>
            <a:r>
              <a:rPr lang="en-US" dirty="0" smtClean="0"/>
              <a:t> </a:t>
            </a:r>
            <a:r>
              <a:rPr lang="en-US" dirty="0" err="1" smtClean="0"/>
              <a:t>Sadiq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First Quiz on Tuesday 3/20: will cover Chapters 2, 3 &amp; 4</a:t>
            </a:r>
          </a:p>
          <a:p>
            <a:pPr lvl="1"/>
            <a:r>
              <a:rPr lang="en-US" dirty="0" smtClean="0"/>
              <a:t>Anything in the text OR lecture is fair game</a:t>
            </a:r>
          </a:p>
          <a:p>
            <a:pPr lvl="1"/>
            <a:r>
              <a:rPr lang="en-US" dirty="0" smtClean="0"/>
              <a:t>Use the ‘chapter objectives’ as study guide</a:t>
            </a:r>
          </a:p>
          <a:p>
            <a:pPr lvl="1"/>
            <a:r>
              <a:rPr lang="en-US" dirty="0" smtClean="0"/>
              <a:t>Practice with the ‘odd’ end of chapter questions – the answers are in the back of your text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1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38" y="388938"/>
            <a:ext cx="3362325" cy="4524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Amino Acids:</a:t>
            </a:r>
          </a:p>
          <a:p>
            <a:pPr>
              <a:defRPr/>
            </a:pPr>
            <a:endParaRPr lang="en-US" sz="1800" dirty="0">
              <a:solidFill>
                <a:srgbClr val="D2533C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Different</a:t>
            </a:r>
            <a:r>
              <a:rPr lang="en-US" sz="18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800" b="0" dirty="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rPr>
              <a:t>side chains</a:t>
            </a: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 have different properties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Charges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Hydrophobic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Hydrophilic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Bulky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Ability to form disulfide bonds</a:t>
            </a:r>
          </a:p>
          <a:p>
            <a:pPr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Amino acid properties impact function &amp; behavior of protein they compose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47106" name="Picture 3" descr="612px-Amino_Acid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2"/>
          <a:stretch>
            <a:fillRect/>
          </a:stretch>
        </p:blipFill>
        <p:spPr bwMode="auto">
          <a:xfrm>
            <a:off x="3549650" y="430213"/>
            <a:ext cx="5321300" cy="651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Box 2"/>
          <p:cNvSpPr txBox="1">
            <a:spLocks noChangeArrowheads="1"/>
          </p:cNvSpPr>
          <p:nvPr/>
        </p:nvSpPr>
        <p:spPr bwMode="auto">
          <a:xfrm>
            <a:off x="2709863" y="5656263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6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 descr="figure_02_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388938"/>
            <a:ext cx="4775200" cy="621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5738" y="388938"/>
            <a:ext cx="3362325" cy="664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Using what you know about chemical bonds in cell biology</a:t>
            </a:r>
          </a:p>
          <a:p>
            <a:pPr>
              <a:defRPr/>
            </a:pP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What is highlighted yellow?</a:t>
            </a:r>
          </a:p>
          <a:p>
            <a:pPr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What is shown in red?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What types of interactions might you expect each side chain to make?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How might you expect the three dimensional structure of the following polypeptide to look? </a:t>
            </a:r>
            <a:r>
              <a:rPr lang="en-US" sz="1800" b="0" dirty="0">
                <a:solidFill>
                  <a:schemeClr val="accent5"/>
                </a:solidFill>
                <a:latin typeface="+mn-lt"/>
                <a:ea typeface="ＭＳ Ｐゴシック" charset="0"/>
                <a:cs typeface="ＭＳ Ｐゴシック" charset="0"/>
              </a:rPr>
              <a:t>(hint: think about which bonds allow free rotation) 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800100" lvl="1" indent="-342900">
              <a:buFont typeface="Arial"/>
              <a:buChar char="•"/>
              <a:defRPr/>
            </a:pPr>
            <a:endParaRPr lang="en-US" sz="2000" dirty="0">
              <a:solidFill>
                <a:srgbClr val="FF0000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2000" dirty="0">
              <a:solidFill>
                <a:srgbClr val="FF0000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000" dirty="0">
              <a:solidFill>
                <a:srgbClr val="FF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609240" y="693720"/>
              <a:ext cx="2534760" cy="5712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2040" y="679680"/>
                <a:ext cx="2558520" cy="57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D2533C"/>
                </a:solidFill>
                <a:latin typeface="Verdana" charset="0"/>
                <a:ea typeface="+mj-ea"/>
                <a:cs typeface="+mj-cs"/>
              </a:rPr>
              <a:t>Sugars</a:t>
            </a:r>
          </a:p>
        </p:txBody>
      </p:sp>
      <p:sp>
        <p:nvSpPr>
          <p:cNvPr id="63490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>
              <a:latin typeface="Verdan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5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 descr="panel_02_0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1"/>
          <a:stretch>
            <a:fillRect/>
          </a:stretch>
        </p:blipFill>
        <p:spPr bwMode="auto">
          <a:xfrm>
            <a:off x="3752850" y="492125"/>
            <a:ext cx="4692650" cy="420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663" y="414338"/>
            <a:ext cx="3481387" cy="547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Sugars: Subunits of Polysaccharides</a:t>
            </a:r>
          </a:p>
          <a:p>
            <a:pPr>
              <a:defRPr/>
            </a:pPr>
            <a:endParaRPr lang="en-US" dirty="0">
              <a:solidFill>
                <a:srgbClr val="FF0000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Basic formula of (CH2O)n</a:t>
            </a:r>
          </a:p>
          <a:p>
            <a:pPr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2 or more hydroxyl groups (OH = hydroxyl group)</a:t>
            </a:r>
          </a:p>
          <a:p>
            <a:pPr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Contain an aldehyde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      Or a ketone group</a:t>
            </a:r>
          </a:p>
          <a:p>
            <a:pPr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solidFill>
                  <a:srgbClr val="292934"/>
                </a:solidFill>
                <a:latin typeface="+mn-lt"/>
                <a:ea typeface="ＭＳ Ｐゴシック" charset="0"/>
                <a:cs typeface="ＭＳ Ｐゴシック" charset="0"/>
              </a:rPr>
              <a:t>Aldehyde or ketone group reacts with a hydroxyl group to form a  ring</a:t>
            </a:r>
          </a:p>
          <a:p>
            <a:pPr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2" descr="panel_02_03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22395" r="11497" b="9203"/>
          <a:stretch>
            <a:fillRect/>
          </a:stretch>
        </p:blipFill>
        <p:spPr bwMode="auto">
          <a:xfrm>
            <a:off x="5434013" y="3689350"/>
            <a:ext cx="3227387" cy="28194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465920" y="3148200"/>
              <a:ext cx="1506960" cy="1452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9360" y="3132360"/>
                <a:ext cx="1540440" cy="14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992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313" y="401638"/>
            <a:ext cx="3022600" cy="3692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sz="1800" b="0" dirty="0">
              <a:solidFill>
                <a:srgbClr val="FF0000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solidFill>
                  <a:srgbClr val="292934"/>
                </a:solidFill>
                <a:latin typeface="+mn-lt"/>
                <a:ea typeface="ＭＳ Ｐゴシック" charset="0"/>
                <a:cs typeface="ＭＳ Ｐゴシック" charset="0"/>
              </a:rPr>
              <a:t>The carbon in a sugar molecule containing the </a:t>
            </a:r>
            <a:r>
              <a:rPr lang="en-US" sz="1800" b="0" dirty="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rPr>
              <a:t>aldehyde</a:t>
            </a:r>
            <a:r>
              <a:rPr lang="en-US" sz="1800" b="0" dirty="0">
                <a:solidFill>
                  <a:srgbClr val="292934"/>
                </a:solidFill>
                <a:latin typeface="+mn-lt"/>
                <a:ea typeface="ＭＳ Ｐゴシック" charset="0"/>
                <a:cs typeface="ＭＳ Ｐゴシック" charset="0"/>
              </a:rPr>
              <a:t> or </a:t>
            </a:r>
            <a:r>
              <a:rPr lang="en-US" sz="18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ketone </a:t>
            </a:r>
            <a:r>
              <a:rPr lang="en-US" sz="1800" b="0" dirty="0">
                <a:solidFill>
                  <a:srgbClr val="292934"/>
                </a:solidFill>
                <a:latin typeface="+mn-lt"/>
                <a:ea typeface="ＭＳ Ｐゴシック" charset="0"/>
                <a:cs typeface="ＭＳ Ｐゴシック" charset="0"/>
              </a:rPr>
              <a:t>group can react with any </a:t>
            </a:r>
            <a:r>
              <a:rPr lang="en-US" sz="18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hydroxyl</a:t>
            </a:r>
            <a:r>
              <a:rPr lang="en-US" sz="1800" b="0" dirty="0">
                <a:solidFill>
                  <a:srgbClr val="292934"/>
                </a:solidFill>
                <a:latin typeface="+mn-lt"/>
                <a:ea typeface="ＭＳ Ｐゴシック" charset="0"/>
                <a:cs typeface="ＭＳ Ｐゴシック" charset="0"/>
              </a:rPr>
              <a:t> group on a second sugar molecule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1800" b="0" dirty="0">
              <a:solidFill>
                <a:srgbClr val="292934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solidFill>
                  <a:srgbClr val="292934"/>
                </a:solidFill>
                <a:latin typeface="+mn-lt"/>
                <a:ea typeface="ＭＳ Ｐゴシック" charset="0"/>
                <a:cs typeface="ＭＳ Ｐゴシック" charset="0"/>
              </a:rPr>
              <a:t>2 sugar chain</a:t>
            </a:r>
          </a:p>
          <a:p>
            <a:pPr>
              <a:defRPr/>
            </a:pPr>
            <a:r>
              <a:rPr lang="en-US" sz="1800" b="0" dirty="0">
                <a:solidFill>
                  <a:srgbClr val="292934"/>
                </a:solidFill>
                <a:latin typeface="+mn-lt"/>
                <a:ea typeface="ＭＳ Ｐゴシック" charset="0"/>
                <a:cs typeface="ＭＳ Ｐゴシック" charset="0"/>
              </a:rPr>
              <a:t>     = disaccharide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dirty="0">
                <a:solidFill>
                  <a:srgbClr val="292934"/>
                </a:solidFill>
                <a:latin typeface="+mn-lt"/>
                <a:ea typeface="ＭＳ Ｐゴシック" charset="0"/>
                <a:cs typeface="ＭＳ Ｐゴシック" charset="0"/>
              </a:rPr>
              <a:t>&gt;2 sugar chain =polysaccharide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1800" b="0" dirty="0">
              <a:solidFill>
                <a:srgbClr val="FF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54274" name="Picture 2" descr="panel_02_03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9"/>
          <a:stretch>
            <a:fillRect/>
          </a:stretch>
        </p:blipFill>
        <p:spPr bwMode="auto">
          <a:xfrm>
            <a:off x="3292475" y="585788"/>
            <a:ext cx="5500688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3167063" y="1114425"/>
            <a:ext cx="625475" cy="151606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2" descr="panel_02_03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3"/>
          <a:stretch>
            <a:fillRect/>
          </a:stretch>
        </p:blipFill>
        <p:spPr bwMode="auto">
          <a:xfrm>
            <a:off x="93663" y="4775200"/>
            <a:ext cx="60071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772275" y="4797425"/>
            <a:ext cx="1973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>
                <a:solidFill>
                  <a:srgbClr val="FF0000"/>
                </a:solidFill>
              </a:rPr>
              <a:t>Glycosidic Bond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H="1" flipV="1">
            <a:off x="6299200" y="3527425"/>
            <a:ext cx="762000" cy="12954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7787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D2533C"/>
                </a:solidFill>
                <a:latin typeface="Verdana" charset="0"/>
                <a:ea typeface="+mj-ea"/>
                <a:cs typeface="+mj-cs"/>
              </a:rPr>
              <a:t>Nucleotides</a:t>
            </a:r>
          </a:p>
        </p:txBody>
      </p:sp>
      <p:sp>
        <p:nvSpPr>
          <p:cNvPr id="103426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>
              <a:latin typeface="Verdan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0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 descr="panel_02_0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4" b="4697"/>
          <a:stretch>
            <a:fillRect/>
          </a:stretch>
        </p:blipFill>
        <p:spPr bwMode="auto">
          <a:xfrm>
            <a:off x="3473450" y="1158875"/>
            <a:ext cx="5149850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00063"/>
            <a:ext cx="3663950" cy="3354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0" dirty="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rPr>
              <a:t>Nucleotide</a:t>
            </a:r>
            <a:r>
              <a:rPr lang="en-US" sz="20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 are joined together to make nucleic acids</a:t>
            </a:r>
          </a:p>
          <a:p>
            <a:pPr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	DNA &amp; RNA</a:t>
            </a:r>
          </a:p>
          <a:p>
            <a:pPr>
              <a:defRPr/>
            </a:pPr>
            <a:endParaRPr lang="en-US" sz="20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Consist of: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5-carbon sugar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Nitrogen-containing base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1+ phosphate groups</a:t>
            </a:r>
          </a:p>
          <a:p>
            <a:pPr marL="1257300" lvl="2" indent="-342900">
              <a:buFont typeface="Arial"/>
              <a:buChar char="•"/>
              <a:defRPr/>
            </a:pPr>
            <a:r>
              <a:rPr lang="en-US" sz="1600" b="0" dirty="0">
                <a:latin typeface="+mn-lt"/>
                <a:ea typeface="ＭＳ Ｐゴシック" charset="0"/>
                <a:cs typeface="ＭＳ Ｐゴシック" charset="0"/>
              </a:rPr>
              <a:t>Make the nucleotide negatively charged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8538" y="957263"/>
            <a:ext cx="2506662" cy="6937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77113" y="3497263"/>
            <a:ext cx="1860550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 dirty="0">
                <a:latin typeface="+mn-lt"/>
                <a:ea typeface="ＭＳ Ｐゴシック" charset="0"/>
                <a:cs typeface="ＭＳ Ｐゴシック" charset="0"/>
              </a:rPr>
              <a:t>N-</a:t>
            </a:r>
            <a:r>
              <a:rPr lang="en-US" sz="1600" b="0" dirty="0" err="1">
                <a:latin typeface="+mn-lt"/>
                <a:ea typeface="ＭＳ Ｐゴシック" charset="0"/>
                <a:cs typeface="ＭＳ Ｐゴシック" charset="0"/>
              </a:rPr>
              <a:t>glycosidic</a:t>
            </a:r>
            <a:r>
              <a:rPr lang="en-US" sz="1600" b="0" dirty="0">
                <a:latin typeface="+mn-lt"/>
                <a:ea typeface="ＭＳ Ｐゴシック" charset="0"/>
                <a:cs typeface="ＭＳ Ｐゴシック" charset="0"/>
              </a:rPr>
              <a:t> bond</a:t>
            </a:r>
          </a:p>
          <a:p>
            <a:pPr>
              <a:defRPr/>
            </a:pPr>
            <a:r>
              <a:rPr lang="en-US" sz="1600" b="0" dirty="0">
                <a:latin typeface="+mn-lt"/>
                <a:ea typeface="ＭＳ Ｐゴシック" charset="0"/>
                <a:cs typeface="ＭＳ Ｐゴシック" charset="0"/>
              </a:rPr>
              <a:t>(same place as</a:t>
            </a:r>
          </a:p>
          <a:p>
            <a:pPr>
              <a:defRPr/>
            </a:pPr>
            <a:r>
              <a:rPr lang="en-US" sz="1600" b="0" dirty="0">
                <a:latin typeface="+mn-lt"/>
                <a:ea typeface="ＭＳ Ｐゴシック" charset="0"/>
                <a:cs typeface="ＭＳ Ｐゴシック" charset="0"/>
              </a:rPr>
              <a:t>sugar-sugar bond)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315200" y="3906838"/>
            <a:ext cx="103188" cy="6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59438" y="676275"/>
            <a:ext cx="3286125" cy="5688013"/>
          </a:xfrm>
          <a:prstGeom prst="rect">
            <a:avLst/>
          </a:prstGeom>
          <a:noFill/>
          <a:ln w="285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385050" y="5894388"/>
            <a:ext cx="1552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>
                <a:solidFill>
                  <a:schemeClr val="tx2"/>
                </a:solidFill>
              </a:rPr>
              <a:t>nucleoside</a:t>
            </a:r>
          </a:p>
        </p:txBody>
      </p:sp>
      <p:sp>
        <p:nvSpPr>
          <p:cNvPr id="7" name="Rectangle 6"/>
          <p:cNvSpPr/>
          <p:nvPr/>
        </p:nvSpPr>
        <p:spPr>
          <a:xfrm>
            <a:off x="2841625" y="4419600"/>
            <a:ext cx="2641600" cy="1525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071938" y="6032500"/>
            <a:ext cx="1535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>
                <a:solidFill>
                  <a:srgbClr val="0000FF"/>
                </a:solidFill>
              </a:rPr>
              <a:t>nucleotide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65513" y="828675"/>
            <a:ext cx="4764698" cy="568801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2" descr="panel_02_06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66900"/>
            <a:ext cx="853122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solidFill>
                  <a:srgbClr val="D2533C"/>
                </a:solidFill>
                <a:ea typeface="ＭＳ Ｐゴシック" charset="0"/>
                <a:cs typeface="ＭＳ Ｐゴシック" charset="0"/>
              </a:rPr>
              <a:t>RNA and DNA differ in the type of pentose sugar used</a:t>
            </a:r>
            <a:endParaRPr lang="en-US" sz="2800" dirty="0">
              <a:solidFill>
                <a:srgbClr val="D2533C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57200" y="5051425"/>
            <a:ext cx="8229600" cy="1425575"/>
          </a:xfrm>
        </p:spPr>
        <p:txBody>
          <a:bodyPr/>
          <a:lstStyle/>
          <a:p>
            <a:pPr eaLnBrk="1" hangingPunct="1"/>
            <a:endParaRPr lang="en-US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5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2" descr="panel_02_0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8" r="61493" b="10023"/>
          <a:stretch>
            <a:fillRect/>
          </a:stretch>
        </p:blipFill>
        <p:spPr bwMode="auto">
          <a:xfrm>
            <a:off x="373063" y="4100513"/>
            <a:ext cx="3284537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2" name="Picture 2" descr="panel_02_06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1"/>
          <a:stretch>
            <a:fillRect/>
          </a:stretch>
        </p:blipFill>
        <p:spPr bwMode="auto">
          <a:xfrm>
            <a:off x="490538" y="857250"/>
            <a:ext cx="7932737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Brace 1"/>
          <p:cNvSpPr/>
          <p:nvPr/>
        </p:nvSpPr>
        <p:spPr>
          <a:xfrm>
            <a:off x="3686175" y="4348163"/>
            <a:ext cx="138113" cy="118745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444" name="TextBox 2"/>
          <p:cNvSpPr txBox="1">
            <a:spLocks noChangeArrowheads="1"/>
          </p:cNvSpPr>
          <p:nvPr/>
        </p:nvSpPr>
        <p:spPr bwMode="auto">
          <a:xfrm>
            <a:off x="3851275" y="4749800"/>
            <a:ext cx="2114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 b="0"/>
              <a:t>Both RNA and DNA</a:t>
            </a:r>
          </a:p>
        </p:txBody>
      </p:sp>
      <p:sp>
        <p:nvSpPr>
          <p:cNvPr id="61445" name="TextBox 6"/>
          <p:cNvSpPr txBox="1">
            <a:spLocks noChangeArrowheads="1"/>
          </p:cNvSpPr>
          <p:nvPr/>
        </p:nvSpPr>
        <p:spPr bwMode="auto">
          <a:xfrm>
            <a:off x="3906838" y="5578475"/>
            <a:ext cx="1089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 b="0"/>
              <a:t>Just RNA</a:t>
            </a:r>
          </a:p>
        </p:txBody>
      </p:sp>
      <p:sp>
        <p:nvSpPr>
          <p:cNvPr id="61446" name="TextBox 7"/>
          <p:cNvSpPr txBox="1">
            <a:spLocks noChangeArrowheads="1"/>
          </p:cNvSpPr>
          <p:nvPr/>
        </p:nvSpPr>
        <p:spPr bwMode="auto">
          <a:xfrm>
            <a:off x="3908425" y="5951538"/>
            <a:ext cx="1101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 b="0"/>
              <a:t>Just DNA</a:t>
            </a:r>
          </a:p>
        </p:txBody>
      </p:sp>
    </p:spTree>
    <p:extLst>
      <p:ext uri="{BB962C8B-B14F-4D97-AF65-F5344CB8AC3E}">
        <p14:creationId xmlns:p14="http://schemas.microsoft.com/office/powerpoint/2010/main" val="3738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2" descr="figure_02_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87" b="2945"/>
          <a:stretch>
            <a:fillRect/>
          </a:stretch>
        </p:blipFill>
        <p:spPr bwMode="auto">
          <a:xfrm>
            <a:off x="6684963" y="536575"/>
            <a:ext cx="2330450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TextBox 10"/>
          <p:cNvSpPr txBox="1">
            <a:spLocks noChangeArrowheads="1"/>
          </p:cNvSpPr>
          <p:nvPr/>
        </p:nvSpPr>
        <p:spPr bwMode="auto">
          <a:xfrm>
            <a:off x="104775" y="485775"/>
            <a:ext cx="54054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000" b="0">
                <a:latin typeface="Arial" charset="0"/>
              </a:rPr>
              <a:t>Nucleotides are joined through a </a:t>
            </a:r>
            <a:r>
              <a:rPr lang="en-US" sz="2000" b="0">
                <a:solidFill>
                  <a:srgbClr val="D2533C"/>
                </a:solidFill>
                <a:latin typeface="Arial" charset="0"/>
              </a:rPr>
              <a:t>condensation </a:t>
            </a:r>
            <a:r>
              <a:rPr lang="en-US" sz="2000" b="0">
                <a:latin typeface="Arial" charset="0"/>
              </a:rPr>
              <a:t>reaction</a:t>
            </a:r>
          </a:p>
          <a:p>
            <a:pPr>
              <a:buFont typeface="Arial" charset="0"/>
              <a:buChar char="•"/>
            </a:pPr>
            <a:r>
              <a:rPr lang="en-US" sz="2000" b="0">
                <a:latin typeface="Arial" charset="0"/>
              </a:rPr>
              <a:t>Result in a </a:t>
            </a:r>
            <a:r>
              <a:rPr lang="en-US" sz="2000" b="0">
                <a:solidFill>
                  <a:srgbClr val="D2533C"/>
                </a:solidFill>
                <a:latin typeface="Arial" charset="0"/>
              </a:rPr>
              <a:t>phosphodiester bond</a:t>
            </a:r>
          </a:p>
          <a:p>
            <a:pPr>
              <a:buFont typeface="Arial" charset="0"/>
              <a:buChar char="•"/>
            </a:pPr>
            <a:r>
              <a:rPr lang="en-US" sz="2000" b="0">
                <a:latin typeface="Arial" charset="0"/>
              </a:rPr>
              <a:t>Nucleotide chains grow 5’</a:t>
            </a:r>
            <a:r>
              <a:rPr lang="en-US" altLang="ja-JP" sz="2000" b="0">
                <a:latin typeface="Wingdings" charset="0"/>
                <a:sym typeface="Wingdings" charset="0"/>
              </a:rPr>
              <a:t></a:t>
            </a:r>
            <a:r>
              <a:rPr lang="en-US" altLang="ja-JP" sz="2000" b="0">
                <a:latin typeface="Arial" charset="0"/>
              </a:rPr>
              <a:t>3</a:t>
            </a:r>
            <a:r>
              <a:rPr lang="en-US" sz="2000" b="0">
                <a:latin typeface="Arial" charset="0"/>
              </a:rPr>
              <a:t>’</a:t>
            </a:r>
          </a:p>
        </p:txBody>
      </p:sp>
      <p:pic>
        <p:nvPicPr>
          <p:cNvPr id="63491" name="Picture 11" descr="molecular-biology-14-18-7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t="17706" r="2780" b="11459"/>
          <a:stretch>
            <a:fillRect/>
          </a:stretch>
        </p:blipFill>
        <p:spPr bwMode="auto">
          <a:xfrm>
            <a:off x="1573213" y="2171700"/>
            <a:ext cx="5151437" cy="3198813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6508750" y="2179638"/>
            <a:ext cx="674688" cy="1408112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586538" y="3573463"/>
            <a:ext cx="784225" cy="187325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475413" y="3968750"/>
            <a:ext cx="1039812" cy="1014413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3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Chapter 2 Objectives: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MS PGothic" charset="0"/>
              </a:rPr>
              <a:t>Describe the 4 major TYPES of chemical bonds in cells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Identify the 4 major families of small molecules and the macromolecules they make up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Know HOW condensation reactions form these macromolecules and WHAT the resulting bonds are called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Describe how macromolecules are composed and how they interact. 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5539" name="slide.url=https://www.polleverywhere.com/multiple_choice_polls/KfvKA8Lw2nC3mci" descr="EE4D1C65-F87D-49B4-8B7B-863700BAEC8A.png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839913"/>
            <a:ext cx="9017000" cy="495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PQuestion"/>
          <p:cNvSpPr txBox="1">
            <a:spLocks/>
          </p:cNvSpPr>
          <p:nvPr/>
        </p:nvSpPr>
        <p:spPr>
          <a:xfrm>
            <a:off x="357188" y="588963"/>
            <a:ext cx="8229600" cy="990600"/>
          </a:xfrm>
          <a:prstGeom prst="rect">
            <a:avLst/>
          </a:prstGeom>
        </p:spPr>
        <p:txBody>
          <a:bodyPr anchor="b">
            <a:normAutofit fontScale="67500" lnSpcReduction="2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400" kern="1200" cap="all" spc="-100" baseline="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MS PGothic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solidFill>
                  <a:srgbClr val="008000"/>
                </a:solidFill>
                <a:latin typeface="Calibri" charset="0"/>
                <a:ea typeface="MS PGothic" charset="0"/>
              </a:rPr>
              <a:t>Monomers of small molecules are joined together to form polymers:</a:t>
            </a:r>
            <a:endParaRPr lang="en-US" sz="2700" dirty="0">
              <a:solidFill>
                <a:srgbClr val="292934"/>
              </a:solidFill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5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15925" y="1165225"/>
            <a:ext cx="8229600" cy="990600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D2533C"/>
                </a:solidFill>
                <a:latin typeface="Calibri" charset="0"/>
                <a:ea typeface="MS PGothic" charset="0"/>
              </a:rPr>
              <a:t>Monomers of small molecules are joined together to form polymers:</a:t>
            </a:r>
            <a:br>
              <a:rPr lang="en-US" sz="3200" dirty="0">
                <a:solidFill>
                  <a:srgbClr val="D2533C"/>
                </a:solidFill>
                <a:latin typeface="Calibri" charset="0"/>
                <a:ea typeface="MS PGothic" charset="0"/>
              </a:rPr>
            </a:br>
            <a:r>
              <a:rPr lang="en-US" sz="1800" dirty="0">
                <a:solidFill>
                  <a:srgbClr val="292934"/>
                </a:solidFill>
                <a:latin typeface="Calibri" charset="0"/>
                <a:ea typeface="MS PGothic" charset="0"/>
              </a:rPr>
              <a:t/>
            </a:r>
            <a:br>
              <a:rPr lang="en-US" sz="1800" dirty="0">
                <a:solidFill>
                  <a:srgbClr val="292934"/>
                </a:solidFill>
                <a:latin typeface="Calibri" charset="0"/>
                <a:ea typeface="MS PGothic" charset="0"/>
              </a:rPr>
            </a:br>
            <a:r>
              <a:rPr lang="en-US" sz="1800" dirty="0">
                <a:solidFill>
                  <a:srgbClr val="292934"/>
                </a:solidFill>
                <a:latin typeface="Calibri" charset="0"/>
                <a:ea typeface="MS PGothic" charset="0"/>
              </a:rPr>
              <a:t>What is the reaction by which sugars are joined together to form polysaccharides?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2913" y="3052763"/>
            <a:ext cx="8229600" cy="2941637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>
                <a:latin typeface="Arial" charset="0"/>
                <a:ea typeface="MS PGothic" charset="0"/>
              </a:rPr>
              <a:t>Condensation reaction: </a:t>
            </a:r>
          </a:p>
          <a:p>
            <a:pPr lvl="1"/>
            <a:r>
              <a:rPr lang="en-US">
                <a:latin typeface="Arial" charset="0"/>
                <a:ea typeface="MS PGothic" charset="0"/>
              </a:rPr>
              <a:t>when 2 molecules are joined together to form a larger molecule</a:t>
            </a:r>
          </a:p>
          <a:p>
            <a:pPr lvl="1"/>
            <a:r>
              <a:rPr lang="en-US">
                <a:latin typeface="Arial" charset="0"/>
                <a:ea typeface="MS PGothic" charset="0"/>
              </a:rPr>
              <a:t>together with the loss of a small molecule</a:t>
            </a:r>
          </a:p>
          <a:p>
            <a:pPr marL="0" indent="0">
              <a:buFont typeface="Arial" charset="0"/>
              <a:buNone/>
            </a:pPr>
            <a:r>
              <a:rPr lang="en-US">
                <a:latin typeface="Arial" charset="0"/>
                <a:ea typeface="MS PGothic" charset="0"/>
              </a:rPr>
              <a:t>Dehydration reaction:</a:t>
            </a:r>
          </a:p>
          <a:p>
            <a:pPr lvl="1"/>
            <a:r>
              <a:rPr lang="en-US">
                <a:latin typeface="Arial" charset="0"/>
                <a:ea typeface="MS PGothic" charset="0"/>
              </a:rPr>
              <a:t>Condensation reaction where the small molecule is water</a:t>
            </a:r>
          </a:p>
        </p:txBody>
      </p:sp>
      <p:pic>
        <p:nvPicPr>
          <p:cNvPr id="5" name="Picture 4" descr="576px-AminoacidCondensation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5108575"/>
            <a:ext cx="655161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815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D2533C"/>
                </a:solidFill>
                <a:latin typeface="Verdana" charset="0"/>
                <a:ea typeface="+mj-ea"/>
                <a:cs typeface="+mj-cs"/>
              </a:rPr>
              <a:t>Fatty Acids</a:t>
            </a:r>
          </a:p>
        </p:txBody>
      </p:sp>
      <p:sp>
        <p:nvSpPr>
          <p:cNvPr id="74754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>
              <a:latin typeface="Verdan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01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 descr="figure_02_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652463"/>
            <a:ext cx="4254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5600" y="515938"/>
            <a:ext cx="4200525" cy="3693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Fatty Acid Chains:</a:t>
            </a:r>
          </a:p>
          <a:p>
            <a:pPr>
              <a:defRPr/>
            </a:pP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Components of Cell membranes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2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Hydrophilic head group</a:t>
            </a:r>
            <a:endParaRPr lang="en-US" sz="2000" b="0" dirty="0">
              <a:solidFill>
                <a:srgbClr val="E3007D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800100" lvl="1" indent="-342900">
              <a:buFont typeface="Arial"/>
              <a:buChar char="•"/>
              <a:defRPr/>
            </a:pPr>
            <a:r>
              <a:rPr lang="en-US" sz="2000" b="0" dirty="0">
                <a:solidFill>
                  <a:srgbClr val="E3007D"/>
                </a:solidFill>
                <a:latin typeface="+mn-lt"/>
                <a:ea typeface="ＭＳ Ｐゴシック" charset="0"/>
                <a:cs typeface="ＭＳ Ｐゴシック" charset="0"/>
              </a:rPr>
              <a:t>Interacts with aqueous environment</a:t>
            </a:r>
            <a:endParaRPr lang="en-US" sz="2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2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Hydrophobic hydrocarbon tail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sz="2000" b="0" dirty="0">
                <a:solidFill>
                  <a:srgbClr val="E3007D"/>
                </a:solidFill>
                <a:latin typeface="+mn-lt"/>
                <a:ea typeface="ＭＳ Ｐゴシック" charset="0"/>
                <a:cs typeface="ＭＳ Ｐゴシック" charset="0"/>
              </a:rPr>
              <a:t>Avoids aqueous environments</a:t>
            </a:r>
          </a:p>
        </p:txBody>
      </p:sp>
      <p:pic>
        <p:nvPicPr>
          <p:cNvPr id="68611" name="Picture 2" descr="2014716-155232219-7327-Capt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8" y="5672138"/>
            <a:ext cx="4645025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TextBox 3"/>
          <p:cNvSpPr txBox="1">
            <a:spLocks noChangeArrowheads="1"/>
          </p:cNvSpPr>
          <p:nvPr/>
        </p:nvSpPr>
        <p:spPr bwMode="auto">
          <a:xfrm>
            <a:off x="3606800" y="5283200"/>
            <a:ext cx="5454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>
                <a:solidFill>
                  <a:srgbClr val="E3007D"/>
                </a:solidFill>
              </a:rPr>
              <a:t>Carboxyl group is ionized in an aqueous environment</a:t>
            </a:r>
          </a:p>
        </p:txBody>
      </p:sp>
    </p:spTree>
    <p:extLst>
      <p:ext uri="{BB962C8B-B14F-4D97-AF65-F5344CB8AC3E}">
        <p14:creationId xmlns:p14="http://schemas.microsoft.com/office/powerpoint/2010/main" val="98991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figure_02_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52613"/>
            <a:ext cx="62976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93663" y="388938"/>
            <a:ext cx="5470525" cy="64611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600" b="0" dirty="0" smtClean="0">
                <a:solidFill>
                  <a:srgbClr val="D2533C"/>
                </a:solidFill>
                <a:latin typeface="+mn-lt"/>
              </a:rPr>
              <a:t>Making a lipid membrane:</a:t>
            </a:r>
          </a:p>
        </p:txBody>
      </p:sp>
      <p:pic>
        <p:nvPicPr>
          <p:cNvPr id="70659" name="Picture 2" descr="panel_02_04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2" r="55392" b="14096"/>
          <a:stretch>
            <a:fillRect/>
          </a:stretch>
        </p:blipFill>
        <p:spPr bwMode="auto">
          <a:xfrm>
            <a:off x="2463800" y="1651000"/>
            <a:ext cx="2185988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59213" y="5294313"/>
            <a:ext cx="1123950" cy="576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01775" y="1817688"/>
            <a:ext cx="190341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Polar group</a:t>
            </a:r>
          </a:p>
          <a:p>
            <a:pPr algn="r"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algn="r"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Phosphoric acid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813" y="6189663"/>
            <a:ext cx="66738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800" b="0" dirty="0">
                <a:latin typeface="+mj-lt"/>
                <a:ea typeface="ＭＳ Ｐゴシック" charset="0"/>
                <a:cs typeface="ＭＳ Ｐゴシック" charset="0"/>
              </a:rPr>
              <a:t>Other lipids include steroids like cholesterol and testosterone</a:t>
            </a:r>
          </a:p>
        </p:txBody>
      </p:sp>
    </p:spTree>
    <p:extLst>
      <p:ext uri="{BB962C8B-B14F-4D97-AF65-F5344CB8AC3E}">
        <p14:creationId xmlns:p14="http://schemas.microsoft.com/office/powerpoint/2010/main" val="2889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600" y="515938"/>
            <a:ext cx="4462463" cy="3200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Fatty Acid Chains:</a:t>
            </a:r>
          </a:p>
          <a:p>
            <a:pPr>
              <a:defRPr/>
            </a:pPr>
            <a:endParaRPr lang="en-US" sz="2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Hydrocarbon tails:</a:t>
            </a:r>
          </a:p>
          <a:p>
            <a:pPr marL="800100" lvl="1" indent="-342900">
              <a:buFont typeface="Arial"/>
              <a:buChar char="•"/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800100" lvl="1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Saturated: no double bonds</a:t>
            </a:r>
          </a:p>
          <a:p>
            <a:pPr marL="800100" lvl="1" indent="-342900">
              <a:buFont typeface="Arial"/>
              <a:buChar char="•"/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800100" lvl="1" indent="-342900">
              <a:buFont typeface="Arial"/>
              <a:buChar char="•"/>
              <a:defRPr/>
            </a:pPr>
            <a:endParaRPr lang="en-US" sz="18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800100" lvl="1" indent="-342900">
              <a:buFont typeface="Arial"/>
              <a:buChar char="•"/>
              <a:defRPr/>
            </a:pPr>
            <a:r>
              <a:rPr lang="en-US" sz="1800" b="0" dirty="0">
                <a:latin typeface="+mn-lt"/>
                <a:ea typeface="ＭＳ Ｐゴシック" charset="0"/>
                <a:cs typeface="ＭＳ Ｐゴシック" charset="0"/>
              </a:rPr>
              <a:t>Unsaturated/polyunsaturated: one or more double bonds between carbons</a:t>
            </a:r>
          </a:p>
        </p:txBody>
      </p:sp>
      <p:pic>
        <p:nvPicPr>
          <p:cNvPr id="72706" name="Picture 2" descr="panel_02_0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1" r="75813" b="3732"/>
          <a:stretch>
            <a:fillRect/>
          </a:stretch>
        </p:blipFill>
        <p:spPr bwMode="auto">
          <a:xfrm>
            <a:off x="5929313" y="495300"/>
            <a:ext cx="2144712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707" name="Straight Arrow Connector 7"/>
          <p:cNvCxnSpPr>
            <a:cxnSpLocks noChangeShapeType="1"/>
          </p:cNvCxnSpPr>
          <p:nvPr/>
        </p:nvCxnSpPr>
        <p:spPr bwMode="auto">
          <a:xfrm flipH="1" flipV="1">
            <a:off x="7781925" y="3127375"/>
            <a:ext cx="492125" cy="9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459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5600" y="515938"/>
            <a:ext cx="39116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257300" indent="-3429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3600" b="0" dirty="0">
                <a:solidFill>
                  <a:srgbClr val="D2533C"/>
                </a:solidFill>
                <a:latin typeface="Arial" charset="0"/>
              </a:rPr>
              <a:t>Phospholipids</a:t>
            </a:r>
          </a:p>
          <a:p>
            <a:endParaRPr lang="en-US" dirty="0"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>
                <a:latin typeface="Arial" charset="0"/>
              </a:rPr>
              <a:t>Components of Cell membranes</a:t>
            </a:r>
          </a:p>
          <a:p>
            <a:pPr>
              <a:buFont typeface="Arial" charset="0"/>
              <a:buChar char="•"/>
            </a:pPr>
            <a:endParaRPr lang="en-US" sz="2000" dirty="0"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sz="2000" dirty="0">
                <a:latin typeface="Arial" charset="0"/>
              </a:rPr>
              <a:t>Hydrocarbon tails:</a:t>
            </a:r>
          </a:p>
          <a:p>
            <a:pPr lvl="1">
              <a:buFont typeface="Arial" charset="0"/>
              <a:buChar char="•"/>
            </a:pPr>
            <a:r>
              <a:rPr lang="en-US" sz="1800" b="0" dirty="0">
                <a:latin typeface="Arial" charset="0"/>
              </a:rPr>
              <a:t>Saturated: no double bonds</a:t>
            </a:r>
          </a:p>
          <a:p>
            <a:pPr lvl="2">
              <a:buFont typeface="Arial" charset="0"/>
              <a:buChar char="•"/>
            </a:pPr>
            <a:r>
              <a:rPr lang="en-US" sz="1800" b="0" dirty="0">
                <a:solidFill>
                  <a:srgbClr val="E3007D"/>
                </a:solidFill>
                <a:latin typeface="Arial" charset="0"/>
              </a:rPr>
              <a:t>Linear, can tightly pack together</a:t>
            </a:r>
          </a:p>
          <a:p>
            <a:pPr lvl="1">
              <a:buFont typeface="Arial" charset="0"/>
              <a:buChar char="•"/>
            </a:pPr>
            <a:r>
              <a:rPr lang="en-US" sz="1800" b="0" dirty="0">
                <a:latin typeface="Arial" charset="0"/>
              </a:rPr>
              <a:t>Unsaturated/polyunsaturated: one or more double bonds between carbons</a:t>
            </a:r>
          </a:p>
          <a:p>
            <a:pPr lvl="2">
              <a:buFont typeface="Arial" charset="0"/>
              <a:buChar char="•"/>
            </a:pPr>
            <a:r>
              <a:rPr lang="en-US" sz="1800" b="0" dirty="0">
                <a:solidFill>
                  <a:srgbClr val="E3007D"/>
                </a:solidFill>
                <a:latin typeface="Arial" charset="0"/>
              </a:rPr>
              <a:t>Has ‘kinks’, fills more space and can’t pack as tigh</a:t>
            </a:r>
            <a:r>
              <a:rPr lang="en-US" sz="2000" b="0" dirty="0">
                <a:solidFill>
                  <a:srgbClr val="E3007D"/>
                </a:solidFill>
                <a:latin typeface="Arial" charset="0"/>
              </a:rPr>
              <a:t>tly</a:t>
            </a:r>
          </a:p>
        </p:txBody>
      </p:sp>
      <p:pic>
        <p:nvPicPr>
          <p:cNvPr id="74754" name="Picture 8" descr="2000px-Lipid_unsaturation_effect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8" y="2481263"/>
            <a:ext cx="50165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65613" y="4097338"/>
            <a:ext cx="4878387" cy="1973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4757" name="Picture 2" descr="panel_02_0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2" t="8664" b="41846"/>
          <a:stretch>
            <a:fillRect/>
          </a:stretch>
        </p:blipFill>
        <p:spPr bwMode="auto">
          <a:xfrm>
            <a:off x="4860925" y="439738"/>
            <a:ext cx="3441700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90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5600" y="515938"/>
            <a:ext cx="8286750" cy="597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3600" b="0" dirty="0">
                <a:solidFill>
                  <a:srgbClr val="D2533C"/>
                </a:solidFill>
                <a:latin typeface="Arial" charset="0"/>
              </a:rPr>
              <a:t>Phospholipids</a:t>
            </a:r>
            <a:r>
              <a:rPr lang="en-US" sz="3600" b="0" dirty="0">
                <a:solidFill>
                  <a:srgbClr val="008000"/>
                </a:solidFill>
                <a:latin typeface="Arial" charset="0"/>
              </a:rPr>
              <a:t>:</a:t>
            </a:r>
          </a:p>
          <a:p>
            <a:endParaRPr lang="en-US" dirty="0">
              <a:solidFill>
                <a:srgbClr val="D2533C"/>
              </a:solidFill>
              <a:latin typeface="Arial" charset="0"/>
            </a:endParaRPr>
          </a:p>
          <a:p>
            <a:r>
              <a:rPr lang="en-US" sz="2000" dirty="0"/>
              <a:t>Using what you know about chemical bonds in cell biology and given the structure of fatty acids …</a:t>
            </a:r>
            <a:endParaRPr lang="en-US" sz="1800" b="0" dirty="0"/>
          </a:p>
          <a:p>
            <a:pPr lvl="1">
              <a:buFont typeface="Arial" charset="0"/>
              <a:buAutoNum type="arabicPeriod"/>
            </a:pPr>
            <a:endParaRPr lang="en-US" sz="1800" b="0" dirty="0"/>
          </a:p>
          <a:p>
            <a:pPr lvl="1">
              <a:buFont typeface="Arial" charset="0"/>
              <a:buAutoNum type="arabicPeriod"/>
            </a:pPr>
            <a:r>
              <a:rPr lang="en-US" sz="1800" b="0" dirty="0"/>
              <a:t>How might you expect them to react with other molecules?</a:t>
            </a:r>
          </a:p>
          <a:p>
            <a:pPr lvl="1">
              <a:buFont typeface="Arial" charset="0"/>
              <a:buAutoNum type="arabicPeriod"/>
            </a:pPr>
            <a:endParaRPr lang="en-US" sz="1800" b="0" dirty="0"/>
          </a:p>
          <a:p>
            <a:pPr lvl="1">
              <a:buFont typeface="Arial" charset="0"/>
              <a:buAutoNum type="arabicPeriod"/>
            </a:pPr>
            <a:r>
              <a:rPr lang="en-US" sz="1800" b="0" dirty="0"/>
              <a:t>What would you predict about the structure/makeup of proteins that </a:t>
            </a:r>
            <a:r>
              <a:rPr lang="en-US" sz="1800" b="0" dirty="0">
                <a:solidFill>
                  <a:srgbClr val="D2533C"/>
                </a:solidFill>
              </a:rPr>
              <a:t>cross</a:t>
            </a:r>
            <a:r>
              <a:rPr lang="en-US" sz="1800" b="0" dirty="0"/>
              <a:t> membranes?</a:t>
            </a:r>
          </a:p>
          <a:p>
            <a:pPr lvl="1">
              <a:buFont typeface="Arial" charset="0"/>
              <a:buAutoNum type="arabicPeriod"/>
            </a:pPr>
            <a:endParaRPr lang="en-US" sz="1800" b="0" dirty="0"/>
          </a:p>
          <a:p>
            <a:pPr lvl="1">
              <a:buFont typeface="Arial" charset="0"/>
              <a:buAutoNum type="arabicPeriod"/>
            </a:pPr>
            <a:r>
              <a:rPr lang="en-US" sz="1800" b="0" dirty="0"/>
              <a:t>What about proteins that </a:t>
            </a:r>
            <a:r>
              <a:rPr lang="en-US" sz="1800" b="0" dirty="0">
                <a:solidFill>
                  <a:srgbClr val="D2533C"/>
                </a:solidFill>
              </a:rPr>
              <a:t>bind</a:t>
            </a:r>
            <a:r>
              <a:rPr lang="en-US" sz="1800" b="0" dirty="0"/>
              <a:t> membranes, but don’t cross them?</a:t>
            </a:r>
          </a:p>
          <a:p>
            <a:pPr lvl="1">
              <a:buFont typeface="Arial" charset="0"/>
              <a:buAutoNum type="arabicPeriod"/>
            </a:pPr>
            <a:endParaRPr lang="en-US" sz="1800" b="0" dirty="0"/>
          </a:p>
          <a:p>
            <a:pPr lvl="1">
              <a:buFont typeface="Arial" charset="0"/>
              <a:buAutoNum type="arabicPeriod"/>
            </a:pPr>
            <a:r>
              <a:rPr lang="en-US" sz="1800" b="0" dirty="0"/>
              <a:t>What about trans-membrane protein complexes that facilitate the transport of charged molecules (like RNA)?</a:t>
            </a:r>
          </a:p>
          <a:p>
            <a:pPr lvl="1">
              <a:buFont typeface="Arial" charset="0"/>
              <a:buAutoNum type="arabicPeriod"/>
            </a:pPr>
            <a:endParaRPr lang="en-US" sz="1800" b="0" dirty="0"/>
          </a:p>
          <a:p>
            <a:pPr lvl="1"/>
            <a:endParaRPr lang="en-US" sz="1800" b="0" dirty="0"/>
          </a:p>
          <a:p>
            <a:pPr lvl="1"/>
            <a:r>
              <a:rPr lang="en-US" sz="1800" dirty="0"/>
              <a:t>What structures might they form?  Can you draw these structures?</a:t>
            </a:r>
          </a:p>
          <a:p>
            <a:endParaRPr lang="en-US" dirty="0">
              <a:solidFill>
                <a:srgbClr val="D2533C"/>
              </a:solidFill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4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D2533C"/>
                </a:solidFill>
                <a:ea typeface="ＭＳ Ｐゴシック" charset="0"/>
                <a:cs typeface="ＭＳ Ｐゴシック" charset="0"/>
              </a:rPr>
              <a:t>Macromolecules</a:t>
            </a:r>
            <a:endParaRPr lang="en-US" dirty="0">
              <a:solidFill>
                <a:srgbClr val="D2533C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7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2" descr="figure_02_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1254125"/>
            <a:ext cx="7924800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77800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D2533C"/>
                </a:solidFill>
                <a:ea typeface="ＭＳ Ｐゴシック" charset="0"/>
                <a:cs typeface="ＭＳ Ｐゴシック" charset="0"/>
              </a:rPr>
              <a:t>Macromolecules are abundant in cells!</a:t>
            </a:r>
            <a:endParaRPr lang="en-US" dirty="0">
              <a:solidFill>
                <a:srgbClr val="D2533C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76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69950" y="428625"/>
            <a:ext cx="7572375" cy="64611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600" dirty="0" smtClean="0">
                <a:solidFill>
                  <a:schemeClr val="tx2"/>
                </a:solidFill>
                <a:latin typeface="+mj-lt"/>
              </a:rPr>
              <a:t>Interacting atoms form molecules</a:t>
            </a:r>
          </a:p>
        </p:txBody>
      </p:sp>
      <p:sp>
        <p:nvSpPr>
          <p:cNvPr id="35842" name="Content Placeholder 6"/>
          <p:cNvSpPr>
            <a:spLocks noGrp="1"/>
          </p:cNvSpPr>
          <p:nvPr>
            <p:ph sz="half" idx="1"/>
          </p:nvPr>
        </p:nvSpPr>
        <p:spPr>
          <a:xfrm>
            <a:off x="592138" y="1427163"/>
            <a:ext cx="8094662" cy="5022850"/>
          </a:xfrm>
          <a:ln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“Strong” interactions</a:t>
            </a:r>
          </a:p>
          <a:p>
            <a:pPr lvl="1" eaLnBrk="1" hangingPunct="1"/>
            <a:r>
              <a:rPr lang="en-US">
                <a:latin typeface="Arial" charset="0"/>
                <a:ea typeface="MS PGothic" charset="0"/>
              </a:rPr>
              <a:t>Covalent bonds</a:t>
            </a:r>
          </a:p>
          <a:p>
            <a:pPr lvl="3">
              <a:buFont typeface="Wingdings" charset="0"/>
              <a:buChar char="²"/>
            </a:pPr>
            <a:r>
              <a:rPr lang="en-US">
                <a:solidFill>
                  <a:srgbClr val="FF0000"/>
                </a:solidFill>
                <a:latin typeface="Arial" charset="0"/>
                <a:ea typeface="MS PGothic" charset="0"/>
              </a:rPr>
              <a:t>More electrons shared = shorter, stronger bond</a:t>
            </a:r>
          </a:p>
          <a:p>
            <a:pPr lvl="2"/>
            <a:endParaRPr lang="en-US">
              <a:latin typeface="Arial" charset="0"/>
              <a:ea typeface="MS PGothic" charset="0"/>
            </a:endParaRPr>
          </a:p>
          <a:p>
            <a:pPr eaLnBrk="1" hangingPunct="1"/>
            <a:r>
              <a:rPr lang="en-US">
                <a:latin typeface="Arial" charset="0"/>
                <a:ea typeface="MS PGothic" charset="0"/>
              </a:rPr>
              <a:t>“Weak” interactions</a:t>
            </a:r>
          </a:p>
          <a:p>
            <a:pPr lvl="1" eaLnBrk="1" hangingPunct="1"/>
            <a:r>
              <a:rPr lang="en-US">
                <a:latin typeface="Arial" charset="0"/>
                <a:ea typeface="MS PGothic" charset="0"/>
              </a:rPr>
              <a:t>Non covalent bonds</a:t>
            </a:r>
          </a:p>
          <a:p>
            <a:pPr lvl="2">
              <a:buFont typeface="Arial" charset="0"/>
              <a:buAutoNum type="arabicPeriod"/>
            </a:pPr>
            <a:r>
              <a:rPr lang="en-US">
                <a:latin typeface="Arial" charset="0"/>
                <a:ea typeface="MS PGothic" charset="0"/>
              </a:rPr>
              <a:t>Ionic bonds</a:t>
            </a:r>
          </a:p>
          <a:p>
            <a:pPr lvl="2">
              <a:buFont typeface="Arial" charset="0"/>
              <a:buAutoNum type="arabicPeriod"/>
            </a:pPr>
            <a:r>
              <a:rPr lang="en-US">
                <a:latin typeface="Arial" charset="0"/>
                <a:ea typeface="MS PGothic" charset="0"/>
              </a:rPr>
              <a:t>Hydrogen bonds </a:t>
            </a:r>
          </a:p>
          <a:p>
            <a:pPr lvl="2">
              <a:buFont typeface="Arial" charset="0"/>
              <a:buAutoNum type="arabicPeriod"/>
            </a:pPr>
            <a:r>
              <a:rPr lang="en-US">
                <a:latin typeface="Arial" charset="0"/>
                <a:ea typeface="MS PGothic" charset="0"/>
              </a:rPr>
              <a:t>Hydrophilic interactions and Hydrophobic interactions</a:t>
            </a:r>
          </a:p>
          <a:p>
            <a:pPr lvl="2">
              <a:buFont typeface="Arial" charset="0"/>
              <a:buAutoNum type="arabicPeriod"/>
            </a:pPr>
            <a:endParaRPr lang="en-US">
              <a:solidFill>
                <a:srgbClr val="D2533C"/>
              </a:solidFill>
              <a:latin typeface="Arial" charset="0"/>
              <a:ea typeface="MS PGothic" charset="0"/>
            </a:endParaRPr>
          </a:p>
          <a:p>
            <a:pPr lvl="2">
              <a:buFont typeface="Wingdings" charset="0"/>
              <a:buChar char="²"/>
            </a:pPr>
            <a:r>
              <a:rPr lang="en-US">
                <a:solidFill>
                  <a:srgbClr val="D2533C"/>
                </a:solidFill>
                <a:latin typeface="Arial" charset="0"/>
                <a:ea typeface="MS PGothic" charset="0"/>
              </a:rPr>
              <a:t>Individually weak BUT collectively strong</a:t>
            </a:r>
          </a:p>
        </p:txBody>
      </p:sp>
    </p:spTree>
    <p:extLst>
      <p:ext uri="{BB962C8B-B14F-4D97-AF65-F5344CB8AC3E}">
        <p14:creationId xmlns:p14="http://schemas.microsoft.com/office/powerpoint/2010/main" val="381058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panel_02_07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54659" r="30322" b="3185"/>
          <a:stretch>
            <a:fillRect/>
          </a:stretch>
        </p:blipFill>
        <p:spPr bwMode="auto">
          <a:xfrm>
            <a:off x="7221538" y="4289425"/>
            <a:ext cx="1465262" cy="235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err="1" smtClean="0">
                <a:solidFill>
                  <a:srgbClr val="D2533C"/>
                </a:solidFill>
                <a:ea typeface="ＭＳ Ｐゴシック" charset="0"/>
                <a:cs typeface="ＭＳ Ｐゴシック" charset="0"/>
              </a:rPr>
              <a:t>Noncovalent</a:t>
            </a:r>
            <a:r>
              <a:rPr lang="en-US" sz="3600" dirty="0" smtClean="0">
                <a:solidFill>
                  <a:srgbClr val="D2533C"/>
                </a:solidFill>
                <a:ea typeface="ＭＳ Ｐゴシック" charset="0"/>
                <a:cs typeface="ＭＳ Ｐゴシック" charset="0"/>
              </a:rPr>
              <a:t> bonds in macromolecules</a:t>
            </a:r>
            <a:endParaRPr lang="en-US" sz="3600" dirty="0">
              <a:solidFill>
                <a:srgbClr val="D2533C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201738"/>
            <a:ext cx="4038600" cy="5424487"/>
          </a:xfrm>
          <a:ln>
            <a:solidFill>
              <a:srgbClr val="0000FF"/>
            </a:solidFill>
          </a:ln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en-US" sz="2000" b="1" dirty="0" smtClean="0">
                <a:ea typeface="ＭＳ Ｐゴシック" charset="0"/>
                <a:cs typeface="ＭＳ Ｐゴシック" charset="0"/>
              </a:rPr>
              <a:t>Hydrogen bonds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 smtClean="0">
                <a:ea typeface="ＭＳ Ｐゴシック" charset="0"/>
                <a:cs typeface="ＭＳ Ｐゴシック" charset="0"/>
              </a:rPr>
              <a:t>Between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amino acids in a </a:t>
            </a:r>
            <a:r>
              <a:rPr lang="en-US" sz="2000" dirty="0" smtClean="0">
                <a:ea typeface="ＭＳ Ｐゴシック" charset="0"/>
                <a:cs typeface="ＭＳ Ｐゴシック" charset="0"/>
              </a:rPr>
              <a:t>polypeptide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chain (protein)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 smtClean="0">
                <a:ea typeface="ＭＳ Ｐゴシック" charset="0"/>
                <a:cs typeface="ＭＳ Ｐゴシック" charset="0"/>
              </a:rPr>
              <a:t>Between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bases in a DNA chain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33913" y="1201738"/>
            <a:ext cx="4038600" cy="2143125"/>
          </a:xfrm>
          <a:ln>
            <a:solidFill>
              <a:srgbClr val="0000FF"/>
            </a:solidFill>
          </a:ln>
        </p:spPr>
        <p:txBody>
          <a:bodyPr/>
          <a:lstStyle/>
          <a:p>
            <a:pPr marL="274637" lvl="1" indent="0" eaLnBrk="1" hangingPunct="1">
              <a:buFont typeface="Arial" charset="0"/>
              <a:buNone/>
              <a:defRPr/>
            </a:pPr>
            <a:r>
              <a:rPr lang="en-US" sz="2000" b="1" dirty="0" smtClean="0">
                <a:ea typeface="ＭＳ Ｐゴシック" charset="0"/>
                <a:cs typeface="+mn-cs"/>
              </a:rPr>
              <a:t>Electrostatic attractions</a:t>
            </a:r>
          </a:p>
          <a:p>
            <a:pPr lvl="1" eaLnBrk="1" hangingPunct="1">
              <a:defRPr/>
            </a:pPr>
            <a:r>
              <a:rPr lang="en-US" sz="2000" dirty="0" smtClean="0">
                <a:ea typeface="ＭＳ Ｐゴシック" charset="0"/>
                <a:cs typeface="+mn-cs"/>
              </a:rPr>
              <a:t>Between polar or charged groups</a:t>
            </a:r>
          </a:p>
        </p:txBody>
      </p:sp>
      <p:sp>
        <p:nvSpPr>
          <p:cNvPr id="3" name="Rectangle 2"/>
          <p:cNvSpPr/>
          <p:nvPr/>
        </p:nvSpPr>
        <p:spPr>
          <a:xfrm>
            <a:off x="7221538" y="4289425"/>
            <a:ext cx="1087437" cy="107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21538" y="5138738"/>
            <a:ext cx="695325" cy="2682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2" descr="panel_02_07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t="76518" r="60117" b="2663"/>
          <a:stretch>
            <a:fillRect/>
          </a:stretch>
        </p:blipFill>
        <p:spPr bwMode="auto">
          <a:xfrm>
            <a:off x="877888" y="5021263"/>
            <a:ext cx="3286125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4" name="Picture 3" descr="panel 2-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r="64291" b="78653"/>
          <a:stretch>
            <a:fillRect/>
          </a:stretch>
        </p:blipFill>
        <p:spPr bwMode="auto">
          <a:xfrm>
            <a:off x="5684838" y="2605088"/>
            <a:ext cx="19208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5" name="Picture 3" descr="panel 2-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0" t="14912" r="-89" b="63721"/>
          <a:stretch>
            <a:fillRect/>
          </a:stretch>
        </p:blipFill>
        <p:spPr bwMode="auto">
          <a:xfrm>
            <a:off x="4630738" y="5122863"/>
            <a:ext cx="2786062" cy="13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51375" y="3454400"/>
            <a:ext cx="4027488" cy="317023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In an aqueous environment: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water molecules compete for hydrogen bonds 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shield charged groups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20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20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20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20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2000" b="0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2000" b="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81931" name="Picture 2" descr="panel_02_07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80" r="54919" b="29729"/>
          <a:stretch>
            <a:fillRect/>
          </a:stretch>
        </p:blipFill>
        <p:spPr bwMode="auto">
          <a:xfrm>
            <a:off x="685800" y="2979738"/>
            <a:ext cx="35052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86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5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2" descr="panel_02_07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1" r="45152" b="3282"/>
          <a:stretch>
            <a:fillRect/>
          </a:stretch>
        </p:blipFill>
        <p:spPr bwMode="auto">
          <a:xfrm>
            <a:off x="4122738" y="1190625"/>
            <a:ext cx="4679950" cy="527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293688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rgbClr val="D2533C"/>
                </a:solidFill>
                <a:ea typeface="ＭＳ Ｐゴシック" charset="0"/>
                <a:cs typeface="ＭＳ Ｐゴシック" charset="0"/>
              </a:rPr>
              <a:t>Hydrophobic interactions</a:t>
            </a:r>
            <a:endParaRPr lang="en-US" sz="3600" dirty="0">
              <a:solidFill>
                <a:srgbClr val="D2533C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3971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225"/>
            <a:ext cx="3563938" cy="4718050"/>
          </a:xfrm>
        </p:spPr>
        <p:txBody>
          <a:bodyPr/>
          <a:lstStyle/>
          <a:p>
            <a:pPr eaLnBrk="1" hangingPunct="1"/>
            <a:r>
              <a:rPr lang="en-US" sz="2000">
                <a:latin typeface="Arial" charset="0"/>
                <a:ea typeface="MS PGothic" charset="0"/>
              </a:rPr>
              <a:t>Water forces hydrophobic groups together</a:t>
            </a:r>
          </a:p>
          <a:p>
            <a:pPr eaLnBrk="1" hangingPunct="1"/>
            <a:endParaRPr lang="en-US" sz="2000">
              <a:latin typeface="Arial" charset="0"/>
              <a:ea typeface="MS PGothic" charset="0"/>
            </a:endParaRPr>
          </a:p>
          <a:p>
            <a:pPr eaLnBrk="1" hangingPunct="1"/>
            <a:r>
              <a:rPr lang="en-US" sz="2000">
                <a:latin typeface="Arial" charset="0"/>
                <a:ea typeface="MS PGothic" charset="0"/>
              </a:rPr>
              <a:t>Minimizes disruption of hydrogen bonding between water molecules</a:t>
            </a:r>
          </a:p>
          <a:p>
            <a:pPr eaLnBrk="1" hangingPunct="1"/>
            <a:endParaRPr lang="en-US" sz="2000">
              <a:latin typeface="Arial" charset="0"/>
              <a:ea typeface="MS PGothic" charset="0"/>
            </a:endParaRPr>
          </a:p>
          <a:p>
            <a:pPr eaLnBrk="1" hangingPunct="1"/>
            <a:r>
              <a:rPr lang="en-US" sz="2000">
                <a:latin typeface="Arial" charset="0"/>
                <a:ea typeface="MS PGothic" charset="0"/>
              </a:rPr>
              <a:t>Although not a true ‘bond’ these repulsion forces can drive hydrophobic molecules together</a:t>
            </a:r>
          </a:p>
          <a:p>
            <a:pPr eaLnBrk="1" hangingPunct="1"/>
            <a:endParaRPr lang="en-US" sz="2000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53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Picture 2" descr="figure_02_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r="29112" b="7204"/>
          <a:stretch>
            <a:fillRect/>
          </a:stretch>
        </p:blipFill>
        <p:spPr bwMode="auto">
          <a:xfrm>
            <a:off x="4360863" y="4071938"/>
            <a:ext cx="4659312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3838"/>
            <a:ext cx="9144000" cy="9906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dirty="0" smtClean="0">
                <a:solidFill>
                  <a:srgbClr val="D2533C"/>
                </a:solidFill>
                <a:ea typeface="ＭＳ Ｐゴシック" charset="0"/>
                <a:cs typeface="ＭＳ Ｐゴシック" charset="0"/>
              </a:rPr>
              <a:t>Both covalent and non covalent bonds are needed</a:t>
            </a:r>
            <a:endParaRPr lang="en-US" sz="3200" dirty="0">
              <a:solidFill>
                <a:srgbClr val="D2533C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86019" name="Picture 2" descr="panel_02_0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35117" r="14804" b="20859"/>
          <a:stretch>
            <a:fillRect/>
          </a:stretch>
        </p:blipFill>
        <p:spPr bwMode="auto">
          <a:xfrm>
            <a:off x="166688" y="4187825"/>
            <a:ext cx="3652837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08463" y="5748338"/>
            <a:ext cx="1046162" cy="434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60863" y="5900738"/>
            <a:ext cx="1046162" cy="434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6022" name="Picture 2" descr="figure_02_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11"/>
          <a:stretch>
            <a:fillRect/>
          </a:stretch>
        </p:blipFill>
        <p:spPr bwMode="auto">
          <a:xfrm>
            <a:off x="231775" y="1449388"/>
            <a:ext cx="8531225" cy="219392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201863" y="3675063"/>
            <a:ext cx="44243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/>
              <a:t>Many </a:t>
            </a:r>
            <a:r>
              <a:rPr lang="en-US" smtClean="0"/>
              <a:t>weak </a:t>
            </a:r>
            <a:r>
              <a:rPr lang="en-US" dirty="0"/>
              <a:t>interactions add up!</a:t>
            </a:r>
          </a:p>
        </p:txBody>
      </p:sp>
    </p:spTree>
    <p:extLst>
      <p:ext uri="{BB962C8B-B14F-4D97-AF65-F5344CB8AC3E}">
        <p14:creationId xmlns:p14="http://schemas.microsoft.com/office/powerpoint/2010/main" val="11681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2" descr="figure_02_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r="29112" b="7204"/>
          <a:stretch>
            <a:fillRect/>
          </a:stretch>
        </p:blipFill>
        <p:spPr bwMode="auto">
          <a:xfrm>
            <a:off x="4360863" y="4071938"/>
            <a:ext cx="4659312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63" y="409575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smtClean="0">
                <a:solidFill>
                  <a:srgbClr val="D2533C"/>
                </a:solidFill>
                <a:ea typeface="ＭＳ Ｐゴシック" charset="0"/>
                <a:cs typeface="ＭＳ Ｐゴシック" charset="0"/>
              </a:rPr>
              <a:t>What cellular conditions impact macromolecule assembly?</a:t>
            </a:r>
            <a:endParaRPr lang="en-US" sz="3600" dirty="0">
              <a:solidFill>
                <a:srgbClr val="D2533C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88067" name="Picture 2" descr="panel_02_0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" t="35117" r="14804" b="20859"/>
          <a:stretch>
            <a:fillRect/>
          </a:stretch>
        </p:blipFill>
        <p:spPr bwMode="auto">
          <a:xfrm>
            <a:off x="166688" y="4187825"/>
            <a:ext cx="3652837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08463" y="5748338"/>
            <a:ext cx="1046162" cy="434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60863" y="5900738"/>
            <a:ext cx="1046162" cy="434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176120" y="1351440"/>
              <a:ext cx="4232160" cy="2570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9560" y="1336320"/>
                <a:ext cx="4264200" cy="25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0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1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5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 Objectives: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51337"/>
            <a:ext cx="8229600" cy="3845859"/>
          </a:xfrm>
        </p:spPr>
        <p:txBody>
          <a:bodyPr/>
          <a:lstStyle/>
          <a:p>
            <a:r>
              <a:rPr lang="en-US" dirty="0" smtClean="0"/>
              <a:t>Understand how cells use energy: what is the source of this energy, how is it stored, and how is it used</a:t>
            </a:r>
          </a:p>
          <a:p>
            <a:endParaRPr lang="en-US" dirty="0" smtClean="0"/>
          </a:p>
          <a:p>
            <a:r>
              <a:rPr lang="en-US" dirty="0" smtClean="0"/>
              <a:t>Be able to define free energy and use measures of free energy to determine how a reaction is likely to proceed</a:t>
            </a:r>
          </a:p>
          <a:p>
            <a:endParaRPr lang="en-US" dirty="0" smtClean="0"/>
          </a:p>
          <a:p>
            <a:r>
              <a:rPr lang="en-US" dirty="0" smtClean="0"/>
              <a:t>Be able to describe and provide examples of several ways in which cells promote unfavorable reactions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Energy by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6660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Physics: The universe tends towards more disordered (energetically favorable) state</a:t>
            </a:r>
          </a:p>
          <a:p>
            <a:endParaRPr lang="en-US" sz="2000" dirty="0"/>
          </a:p>
          <a:p>
            <a:r>
              <a:rPr lang="en-US" sz="2000" dirty="0" smtClean="0"/>
              <a:t>Cells CREATE and MAINTAIN order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This takes </a:t>
            </a:r>
            <a:r>
              <a:rPr lang="en-US" dirty="0" smtClean="0">
                <a:solidFill>
                  <a:schemeClr val="tx2"/>
                </a:solidFill>
              </a:rPr>
              <a:t>energy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Where does it come from?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What does it look like/how is it stored?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How is it used?</a:t>
            </a:r>
            <a:endParaRPr lang="en-US" dirty="0"/>
          </a:p>
        </p:txBody>
      </p:sp>
      <p:pic>
        <p:nvPicPr>
          <p:cNvPr id="4" name="Picture 3" descr="figure_03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837" y="1894941"/>
            <a:ext cx="3326805" cy="419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814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Spontaneous reactions cause disorder and release energy…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87" y="2369671"/>
            <a:ext cx="4538954" cy="3166035"/>
          </a:xfrm>
        </p:spPr>
        <p:txBody>
          <a:bodyPr>
            <a:normAutofit/>
          </a:bodyPr>
          <a:lstStyle/>
          <a:p>
            <a:r>
              <a:rPr lang="en-US" sz="2000" dirty="0"/>
              <a:t>Energy can not be created or destroyed (1</a:t>
            </a:r>
            <a:r>
              <a:rPr lang="en-US" sz="2000" baseline="30000" dirty="0"/>
              <a:t>st</a:t>
            </a:r>
            <a:r>
              <a:rPr lang="en-US" sz="2000" dirty="0"/>
              <a:t> law of thermodynamics)</a:t>
            </a:r>
          </a:p>
          <a:p>
            <a:endParaRPr lang="en-US" sz="2000" dirty="0"/>
          </a:p>
          <a:p>
            <a:r>
              <a:rPr lang="en-US" sz="2000" dirty="0"/>
              <a:t>Chemical energy in chemical bonds of organic matter (sugars and other molecules)</a:t>
            </a:r>
            <a:endParaRPr lang="en-US" dirty="0"/>
          </a:p>
          <a:p>
            <a:pPr lvl="1"/>
            <a:r>
              <a:rPr lang="en-US" dirty="0"/>
              <a:t>extract it</a:t>
            </a:r>
            <a:r>
              <a:rPr lang="en-US" dirty="0" smtClean="0"/>
              <a:t>! Harness it!</a:t>
            </a:r>
            <a:endParaRPr lang="en-US" dirty="0"/>
          </a:p>
          <a:p>
            <a:endParaRPr lang="en-US" sz="2000" dirty="0"/>
          </a:p>
        </p:txBody>
      </p:sp>
      <p:pic>
        <p:nvPicPr>
          <p:cNvPr id="12" name="Picture 2" descr="panel_03_01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0" b="3965"/>
          <a:stretch/>
        </p:blipFill>
        <p:spPr bwMode="auto">
          <a:xfrm>
            <a:off x="4852749" y="2289678"/>
            <a:ext cx="4156782" cy="332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42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Small molecules in the cell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molecules are formed with chemical bonds?</a:t>
            </a:r>
          </a:p>
          <a:p>
            <a:pPr>
              <a:defRPr/>
            </a:pPr>
            <a:r>
              <a:rPr lang="en-US" dirty="0" smtClean="0"/>
              <a:t>How are they important for the cell?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 descr="figure_02_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38300"/>
            <a:ext cx="8531225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TextBox 1"/>
          <p:cNvSpPr txBox="1">
            <a:spLocks noChangeArrowheads="1"/>
          </p:cNvSpPr>
          <p:nvPr/>
        </p:nvSpPr>
        <p:spPr bwMode="auto">
          <a:xfrm>
            <a:off x="330200" y="1190625"/>
            <a:ext cx="6334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/>
              <a:t>4 major carbon containing compounds in cells:</a:t>
            </a:r>
          </a:p>
        </p:txBody>
      </p:sp>
      <p:sp>
        <p:nvSpPr>
          <p:cNvPr id="16387" name="TextBox 2"/>
          <p:cNvSpPr txBox="1">
            <a:spLocks noChangeArrowheads="1"/>
          </p:cNvSpPr>
          <p:nvPr/>
        </p:nvSpPr>
        <p:spPr bwMode="auto">
          <a:xfrm>
            <a:off x="76200" y="5046663"/>
            <a:ext cx="8932863" cy="1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>
              <a:buFont typeface="+mj-lt"/>
              <a:buAutoNum type="arabicPeriod"/>
              <a:defRPr/>
            </a:pPr>
            <a:r>
              <a:rPr lang="en-US" sz="2000" dirty="0" smtClean="0"/>
              <a:t>What subunits are they made of?</a:t>
            </a:r>
          </a:p>
          <a:p>
            <a:pPr>
              <a:buFont typeface="Times" charset="0"/>
              <a:buAutoNum type="arabicPeriod"/>
              <a:defRPr/>
            </a:pPr>
            <a:r>
              <a:rPr lang="en-US" sz="2000" dirty="0" smtClean="0"/>
              <a:t>How are subunits joined?</a:t>
            </a:r>
          </a:p>
          <a:p>
            <a:pPr marL="0" indent="0">
              <a:defRPr/>
            </a:pPr>
            <a:endParaRPr lang="en-US" sz="20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8113" y="463550"/>
            <a:ext cx="8950325" cy="990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/>
              <a:t>Chemistry to form small molecules in cells</a:t>
            </a:r>
            <a:endParaRPr lang="en-US" b="0" dirty="0"/>
          </a:p>
        </p:txBody>
      </p:sp>
      <p:sp>
        <p:nvSpPr>
          <p:cNvPr id="2" name="Rectangle 1"/>
          <p:cNvSpPr/>
          <p:nvPr/>
        </p:nvSpPr>
        <p:spPr>
          <a:xfrm>
            <a:off x="152400" y="1658938"/>
            <a:ext cx="4572000" cy="34385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 descr="figure_02_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6"/>
          <a:stretch>
            <a:fillRect/>
          </a:stretch>
        </p:blipFill>
        <p:spPr bwMode="auto">
          <a:xfrm>
            <a:off x="3859213" y="631825"/>
            <a:ext cx="5129212" cy="339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825" y="1176338"/>
            <a:ext cx="3294063" cy="4708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Macromolecules are: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formed by </a:t>
            </a:r>
            <a:r>
              <a:rPr lang="en-US" sz="20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condensation</a:t>
            </a: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 reactions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broken down by </a:t>
            </a:r>
            <a:r>
              <a:rPr lang="en-US" sz="20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hydrolysis</a:t>
            </a: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 reactions</a:t>
            </a:r>
          </a:p>
          <a:p>
            <a:pPr marL="342900" indent="-342900">
              <a:buFont typeface="Arial"/>
              <a:buChar char="•"/>
              <a:defRPr/>
            </a:pPr>
            <a:endParaRPr lang="en-US" sz="2000" b="0" dirty="0">
              <a:latin typeface="+mn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20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Covalent</a:t>
            </a: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 (strong)bonds: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hold subunits together to form a polymer</a:t>
            </a:r>
          </a:p>
          <a:p>
            <a:pPr>
              <a:defRPr/>
            </a:pPr>
            <a:endParaRPr lang="en-US" sz="2000" b="0" dirty="0">
              <a:solidFill>
                <a:srgbClr val="D2533C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2000" b="0" dirty="0" err="1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Noncovalent</a:t>
            </a:r>
            <a:r>
              <a:rPr lang="en-US" sz="20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(weak) bonds: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Specify shape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b="0" dirty="0">
                <a:latin typeface="+mn-lt"/>
                <a:ea typeface="ＭＳ Ｐゴシック" charset="0"/>
                <a:cs typeface="ＭＳ Ｐゴシック" charset="0"/>
              </a:rPr>
              <a:t>Allow them to bind others</a:t>
            </a:r>
          </a:p>
          <a:p>
            <a:pPr>
              <a:defRPr/>
            </a:pPr>
            <a:endParaRPr lang="en-US" sz="2000" b="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2" descr="figure_02_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3"/>
          <a:stretch>
            <a:fillRect/>
          </a:stretch>
        </p:blipFill>
        <p:spPr bwMode="auto">
          <a:xfrm>
            <a:off x="4579938" y="4294188"/>
            <a:ext cx="3438525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8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D2533C"/>
                </a:solidFill>
                <a:latin typeface="Verdana" charset="0"/>
                <a:ea typeface="+mj-ea"/>
                <a:cs typeface="+mj-cs"/>
              </a:rPr>
              <a:t>Amino Acids</a:t>
            </a:r>
          </a:p>
        </p:txBody>
      </p:sp>
      <p:sp>
        <p:nvSpPr>
          <p:cNvPr id="90114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>
              <a:latin typeface="Verdan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1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 descr="figure_02_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67" b="16017"/>
          <a:stretch>
            <a:fillRect/>
          </a:stretch>
        </p:blipFill>
        <p:spPr bwMode="auto">
          <a:xfrm>
            <a:off x="304800" y="1612900"/>
            <a:ext cx="4532313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TextBox 1"/>
          <p:cNvSpPr txBox="1">
            <a:spLocks noChangeArrowheads="1"/>
          </p:cNvSpPr>
          <p:nvPr/>
        </p:nvSpPr>
        <p:spPr bwMode="auto">
          <a:xfrm>
            <a:off x="185738" y="388938"/>
            <a:ext cx="46434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>
                <a:solidFill>
                  <a:srgbClr val="D2533C"/>
                </a:solidFill>
              </a:rPr>
              <a:t>Amino Acids: subunits of proteins</a:t>
            </a:r>
          </a:p>
          <a:p>
            <a:endParaRPr lang="en-US" dirty="0">
              <a:solidFill>
                <a:srgbClr val="D2533C"/>
              </a:solidFill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287713" y="4283075"/>
            <a:ext cx="1381125" cy="923925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endParaRPr lang="en-US" sz="1800" b="0">
              <a:solidFill>
                <a:srgbClr val="FF0000"/>
              </a:solidFill>
            </a:endParaRPr>
          </a:p>
          <a:p>
            <a:r>
              <a:rPr lang="en-US" sz="1800" b="0">
                <a:solidFill>
                  <a:srgbClr val="FF0000"/>
                </a:solidFill>
              </a:rPr>
              <a:t>In a cellular environment</a:t>
            </a:r>
          </a:p>
        </p:txBody>
      </p:sp>
      <p:sp>
        <p:nvSpPr>
          <p:cNvPr id="43013" name="TextBox 2"/>
          <p:cNvSpPr txBox="1">
            <a:spLocks noChangeArrowheads="1"/>
          </p:cNvSpPr>
          <p:nvPr/>
        </p:nvSpPr>
        <p:spPr bwMode="auto">
          <a:xfrm>
            <a:off x="346075" y="5584825"/>
            <a:ext cx="64817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000"/>
              <a:t>20 different amino acids</a:t>
            </a:r>
          </a:p>
          <a:p>
            <a:pPr>
              <a:buFont typeface="Arial" charset="0"/>
              <a:buChar char="•"/>
            </a:pPr>
            <a:r>
              <a:rPr lang="en-US" sz="2000"/>
              <a:t>Shared defining property:</a:t>
            </a:r>
          </a:p>
          <a:p>
            <a:pPr lvl="1">
              <a:buFont typeface="Arial" charset="0"/>
              <a:buChar char="•"/>
            </a:pPr>
            <a:r>
              <a:rPr lang="en-US" sz="2000"/>
              <a:t>Carboxyl group &amp; Amino group on SAME carbon</a:t>
            </a:r>
          </a:p>
        </p:txBody>
      </p:sp>
    </p:spTree>
    <p:extLst>
      <p:ext uri="{BB962C8B-B14F-4D97-AF65-F5344CB8AC3E}">
        <p14:creationId xmlns:p14="http://schemas.microsoft.com/office/powerpoint/2010/main" val="312328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738" y="388938"/>
            <a:ext cx="3362325" cy="215443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0" dirty="0">
                <a:solidFill>
                  <a:srgbClr val="D2533C"/>
                </a:solidFill>
                <a:ea typeface="ＭＳ Ｐゴシック" charset="0"/>
                <a:cs typeface="ＭＳ Ｐゴシック" charset="0"/>
              </a:rPr>
              <a:t>Amino Acids:</a:t>
            </a:r>
            <a:endParaRPr lang="en-US" dirty="0">
              <a:solidFill>
                <a:srgbClr val="D2533C"/>
              </a:solidFill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sz="2000" b="0" dirty="0">
                <a:solidFill>
                  <a:srgbClr val="D2533C"/>
                </a:solidFill>
                <a:ea typeface="ＭＳ Ｐゴシック" charset="0"/>
                <a:cs typeface="ＭＳ Ｐゴシック" charset="0"/>
              </a:rPr>
              <a:t>Linked through peptide bonds: make proteins</a:t>
            </a:r>
          </a:p>
          <a:p>
            <a:pPr marL="800100" lvl="1" indent="-342900">
              <a:buFont typeface="Arial"/>
              <a:buChar char="•"/>
              <a:defRPr/>
            </a:pPr>
            <a:endParaRPr lang="en-US" sz="2000" dirty="0">
              <a:solidFill>
                <a:srgbClr val="D2533C"/>
              </a:solidFill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2000" dirty="0">
              <a:solidFill>
                <a:srgbClr val="D2533C"/>
              </a:solidFill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solidFill>
                <a:srgbClr val="D2533C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45058" name="Picture 2" descr="panel_02_05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1" b="5742"/>
          <a:stretch>
            <a:fillRect/>
          </a:stretch>
        </p:blipFill>
        <p:spPr bwMode="auto">
          <a:xfrm>
            <a:off x="381000" y="1878013"/>
            <a:ext cx="8462963" cy="30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1"/>
          <p:cNvSpPr>
            <a:spLocks noChangeArrowheads="1"/>
          </p:cNvSpPr>
          <p:nvPr/>
        </p:nvSpPr>
        <p:spPr bwMode="auto">
          <a:xfrm>
            <a:off x="414338" y="3022600"/>
            <a:ext cx="2422525" cy="19891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72100" y="1249363"/>
            <a:ext cx="368617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 dirty="0">
                <a:latin typeface="+mn-lt"/>
                <a:ea typeface="ＭＳ Ｐゴシック" charset="0"/>
                <a:cs typeface="ＭＳ Ｐゴシック" charset="0"/>
              </a:rPr>
              <a:t>No rotation around C-N (</a:t>
            </a:r>
            <a:r>
              <a:rPr lang="en-US" sz="1600" b="0" dirty="0">
                <a:solidFill>
                  <a:srgbClr val="D2533C"/>
                </a:solidFill>
                <a:latin typeface="+mn-lt"/>
                <a:ea typeface="ＭＳ Ｐゴシック" charset="0"/>
                <a:cs typeface="ＭＳ Ｐゴシック" charset="0"/>
              </a:rPr>
              <a:t>peptide</a:t>
            </a:r>
            <a:r>
              <a:rPr lang="en-US" sz="1600" b="0" dirty="0">
                <a:latin typeface="+mn-lt"/>
                <a:ea typeface="ＭＳ Ｐゴシック" charset="0"/>
                <a:cs typeface="ＭＳ Ｐゴシック" charset="0"/>
              </a:rPr>
              <a:t>) bond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11975" y="1595438"/>
            <a:ext cx="354013" cy="388937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41888" y="4351338"/>
            <a:ext cx="3822700" cy="338137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0" dirty="0">
                <a:latin typeface="+mn-lt"/>
                <a:ea typeface="ＭＳ Ｐゴシック" charset="0"/>
                <a:cs typeface="ＭＳ Ｐゴシック" charset="0"/>
              </a:rPr>
              <a:t>Free rotation around these single bonds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4863" y="4219575"/>
            <a:ext cx="14684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rPr>
              <a:t>R= Side chain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443038" y="2914650"/>
            <a:ext cx="909637" cy="1319213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46475" y="4392613"/>
            <a:ext cx="277813" cy="0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q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3005138"/>
            <a:ext cx="4679950" cy="3598862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62350" y="2992438"/>
            <a:ext cx="2290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>
                <a:solidFill>
                  <a:srgbClr val="0000FF"/>
                </a:solidFill>
              </a:rPr>
              <a:t>Resonance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89388" y="896938"/>
            <a:ext cx="186372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0" dirty="0">
                <a:solidFill>
                  <a:srgbClr val="FF0000"/>
                </a:solidFill>
                <a:latin typeface="+mn-lt"/>
              </a:rPr>
              <a:t>Condensation reaction releases water</a:t>
            </a:r>
          </a:p>
        </p:txBody>
      </p:sp>
    </p:spTree>
    <p:extLst>
      <p:ext uri="{BB962C8B-B14F-4D97-AF65-F5344CB8AC3E}">
        <p14:creationId xmlns:p14="http://schemas.microsoft.com/office/powerpoint/2010/main" val="284775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9" grpId="1"/>
      <p:bldP spid="3" grpId="0"/>
      <p:bldP spid="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e2e9c7c-0e9f-4ce0-bd8b-1e7cfb3b2e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PSLIDEBULLETSTYLE" val="2"/>
  <p:tag name="CHARTTYPE" val="0"/>
  <p:tag name="TPQUESTIONXML" val="&lt;?xml version=&quot;1.0&quot; encoding=&quot;UTF-8&quot; standalone=&quot;yes&quot;?&gt;&lt;questionlist&gt;&lt;properties&gt;&lt;guid&gt;3E4C357E9111451EBD4126ABC84B5165&lt;/guid&gt;&lt;date&gt;3/16/2016 04:50:03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193F50513F9447381E2A9C8BA35A0D0&lt;/guid&gt;&lt;repollguid&gt;C8A1468160104B81BAD3053F1631D9DA&lt;/repollguid&gt;&lt;sourceid&gt;BFB0C066A1C74BCF8A80AD950234C667&lt;/sourceid&gt;&lt;questiontext&gt;Enter question text...&lt;/questiontext&gt;&lt;showresults&gt;True&lt;/showresults&gt;&lt;responsegrid&gt;0&lt;/responsegrid&gt;&lt;countdowntime&gt;30&lt;/countdowntime&gt;&lt;correctvalue&gt;1&lt;/correctvalue&gt;&lt;incorrectvalue&gt;1&lt;/incorrectvalue&gt;&lt;responselimit&gt;1&lt;/responselimit&gt;&lt;bulletstyle&gt;2&lt;/bulletstyle&gt;&lt;answers&gt;&lt;answer&gt;&lt;guid&gt;F89471DC800C4C5586FF5C50A5BED867&lt;/guid&gt;&lt;answertext&gt;Enter answer text...&lt;/answertext&gt;&lt;valuetype&gt;-1&lt;/valuetype&gt;&lt;/answer&gt;&lt;answer&gt;&lt;guid&gt;DD8BA05CA023454BB623FECA0D83191B&lt;/guid&gt;&lt;answertext&gt;Enter answer text...&lt;/answertext&gt;&lt;valuetype&gt;1&lt;/valuetype&gt;&lt;/answer&gt;&lt;answer&gt;&lt;guid&gt;DE3EB65E7E0F4CEA8DDE4FF4CF9027DF&lt;/guid&gt;&lt;answertext&gt;Enter answer text...&lt;/answertext&gt;&lt;valuetype&gt;-1&lt;/valuetype&gt;&lt;/answer&gt;&lt;answer&gt;&lt;guid&gt;748A589B66CC4B35BD062DDFC68B09AC&lt;/guid&gt;&lt;answertext&gt;Enter answer text...&lt;/answertext&gt;&lt;valuetype&gt;-1&lt;/valuetype&gt;&lt;/answer&gt;&lt;/answers&gt;&lt;/multichoice&gt;&lt;/questions&gt;&lt;/questionlist&gt;"/>
  <p:tag name="LIVECHARTING" val="False"/>
  <p:tag name="TYPE" val="0"/>
  <p:tag name="SLIDEGUID" val="-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230</TotalTime>
  <Words>1314</Words>
  <Application>Microsoft Office PowerPoint</Application>
  <PresentationFormat>On-screen Show (4:3)</PresentationFormat>
  <Paragraphs>270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ＭＳ Ｐゴシック</vt:lpstr>
      <vt:lpstr>Arial</vt:lpstr>
      <vt:lpstr>Calibri</vt:lpstr>
      <vt:lpstr>Times</vt:lpstr>
      <vt:lpstr>Verdana</vt:lpstr>
      <vt:lpstr>Wingdings</vt:lpstr>
      <vt:lpstr>Clarity</vt:lpstr>
      <vt:lpstr>Reminders</vt:lpstr>
      <vt:lpstr>Chapter 2 Objectives:</vt:lpstr>
      <vt:lpstr>PowerPoint Presentation</vt:lpstr>
      <vt:lpstr>Small molecules in the cell</vt:lpstr>
      <vt:lpstr>PowerPoint Presentation</vt:lpstr>
      <vt:lpstr>PowerPoint Presentation</vt:lpstr>
      <vt:lpstr>Amino Acids</vt:lpstr>
      <vt:lpstr>PowerPoint Presentation</vt:lpstr>
      <vt:lpstr>PowerPoint Presentation</vt:lpstr>
      <vt:lpstr>PowerPoint Presentation</vt:lpstr>
      <vt:lpstr>PowerPoint Presentation</vt:lpstr>
      <vt:lpstr>Sugars</vt:lpstr>
      <vt:lpstr>PowerPoint Presentation</vt:lpstr>
      <vt:lpstr>PowerPoint Presentation</vt:lpstr>
      <vt:lpstr>Nucleotides</vt:lpstr>
      <vt:lpstr>PowerPoint Presentation</vt:lpstr>
      <vt:lpstr>RNA and DNA differ in the type of pentose sugar used</vt:lpstr>
      <vt:lpstr>PowerPoint Presentation</vt:lpstr>
      <vt:lpstr>PowerPoint Presentation</vt:lpstr>
      <vt:lpstr>PowerPoint Presentation</vt:lpstr>
      <vt:lpstr>Monomers of small molecules are joined together to form polymers:  What is the reaction by which sugars are joined together to form polysaccharides?</vt:lpstr>
      <vt:lpstr>Fatty Acids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Macromolecules</vt:lpstr>
      <vt:lpstr>Macromolecules are abundant in cells!</vt:lpstr>
      <vt:lpstr>Noncovalent bonds in macromolecules</vt:lpstr>
      <vt:lpstr>Hydrophobic interactions</vt:lpstr>
      <vt:lpstr>Both covalent and non covalent bonds are needed</vt:lpstr>
      <vt:lpstr>What cellular conditions impact macromolecule assembly?</vt:lpstr>
      <vt:lpstr>PowerPoint Presentation</vt:lpstr>
      <vt:lpstr>Chapter 3 Objectives:</vt:lpstr>
      <vt:lpstr>Use of Energy by cells</vt:lpstr>
      <vt:lpstr>Spontaneous reactions cause disorder and release energy…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Amity Manning</dc:creator>
  <cp:lastModifiedBy>daniel mcdonough</cp:lastModifiedBy>
  <cp:revision>14</cp:revision>
  <cp:lastPrinted>2018-03-15T15:11:20Z</cp:lastPrinted>
  <dcterms:created xsi:type="dcterms:W3CDTF">2018-03-13T01:38:23Z</dcterms:created>
  <dcterms:modified xsi:type="dcterms:W3CDTF">2018-03-19T14:42:55Z</dcterms:modified>
</cp:coreProperties>
</file>